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13" r:id="rId2"/>
    <p:sldId id="265" r:id="rId3"/>
    <p:sldId id="308" r:id="rId4"/>
    <p:sldId id="279" r:id="rId5"/>
    <p:sldId id="280" r:id="rId6"/>
    <p:sldId id="309" r:id="rId7"/>
    <p:sldId id="285" r:id="rId8"/>
    <p:sldId id="291" r:id="rId9"/>
    <p:sldId id="292" r:id="rId10"/>
    <p:sldId id="260" r:id="rId11"/>
    <p:sldId id="283" r:id="rId12"/>
    <p:sldId id="281" r:id="rId13"/>
    <p:sldId id="258" r:id="rId14"/>
    <p:sldId id="267" r:id="rId15"/>
    <p:sldId id="268" r:id="rId16"/>
    <p:sldId id="284" r:id="rId17"/>
    <p:sldId id="312" r:id="rId18"/>
    <p:sldId id="310" r:id="rId19"/>
    <p:sldId id="311" r:id="rId20"/>
    <p:sldId id="259" r:id="rId21"/>
    <p:sldId id="288" r:id="rId22"/>
    <p:sldId id="271" r:id="rId23"/>
    <p:sldId id="294" r:id="rId24"/>
    <p:sldId id="314" r:id="rId25"/>
    <p:sldId id="302" r:id="rId26"/>
    <p:sldId id="297" r:id="rId27"/>
    <p:sldId id="298" r:id="rId28"/>
    <p:sldId id="299" r:id="rId29"/>
    <p:sldId id="300" r:id="rId30"/>
    <p:sldId id="317" r:id="rId31"/>
    <p:sldId id="315" r:id="rId32"/>
    <p:sldId id="289" r:id="rId33"/>
    <p:sldId id="305" r:id="rId34"/>
    <p:sldId id="316" r:id="rId35"/>
    <p:sldId id="30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3CCED"/>
    <a:srgbClr val="FFFFFF"/>
    <a:srgbClr val="98F7FE"/>
    <a:srgbClr val="6BE8FD"/>
    <a:srgbClr val="F2F2F2"/>
    <a:srgbClr val="7BF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590" autoAdjust="0"/>
  </p:normalViewPr>
  <p:slideViewPr>
    <p:cSldViewPr>
      <p:cViewPr varScale="1">
        <p:scale>
          <a:sx n="139" d="100"/>
          <a:sy n="139" d="100"/>
        </p:scale>
        <p:origin x="-15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6F2B7-5E63-4036-A956-B343DD9B96D2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40513-5676-46F8-97FA-A62652DD5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8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more robust system of </a:t>
            </a:r>
            <a:r>
              <a:rPr lang="en-US" dirty="0" err="1" smtClean="0"/>
              <a:t>rail</a:t>
            </a:r>
            <a:r>
              <a:rPr lang="en-US" sz="1200" dirty="0" err="1" smtClean="0">
                <a:solidFill>
                  <a:schemeClr val="bg1"/>
                </a:solidFill>
                <a:latin typeface="Arial Rounded MT Bold" pitchFamily="34" charset="0"/>
              </a:rPr>
              <a:t>If</a:t>
            </a:r>
            <a:r>
              <a:rPr lang="en-US" sz="1200" dirty="0" smtClean="0">
                <a:solidFill>
                  <a:schemeClr val="bg1"/>
                </a:solidFill>
                <a:latin typeface="Arial Rounded MT Bold" pitchFamily="34" charset="0"/>
              </a:rPr>
              <a:t> we want to expand capacity, we need to get goods to rail, intermodal facilities, and ports and airports.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40513-5676-46F8-97FA-A62652DD5A0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FDOT’s 2060 Florida</a:t>
            </a:r>
            <a:r>
              <a:rPr lang="en-US" baseline="0" dirty="0" smtClean="0"/>
              <a:t> Transportation Plan, adopted in Dec 2010, indicates the state has a $53 Billion shortfall through 2035, which underscores the need for greater efficiency (and multi-modality) going forward for the state’s transportation network.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more robust system of </a:t>
            </a:r>
            <a:r>
              <a:rPr lang="en-US" dirty="0" err="1" smtClean="0"/>
              <a:t>rail</a:t>
            </a:r>
            <a:r>
              <a:rPr lang="en-US" sz="1200" dirty="0" err="1" smtClean="0">
                <a:solidFill>
                  <a:schemeClr val="bg1"/>
                </a:solidFill>
                <a:latin typeface="Arial Rounded MT Bold" pitchFamily="34" charset="0"/>
              </a:rPr>
              <a:t>If</a:t>
            </a:r>
            <a:r>
              <a:rPr lang="en-US" sz="1200" dirty="0" smtClean="0">
                <a:solidFill>
                  <a:schemeClr val="bg1"/>
                </a:solidFill>
                <a:latin typeface="Arial Rounded MT Bold" pitchFamily="34" charset="0"/>
              </a:rPr>
              <a:t> we want to expand capacity, we need to get goods to rail, intermodal facilities, and ports and airports.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40513-5676-46F8-97FA-A62652DD5A0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more robust system of </a:t>
            </a:r>
            <a:r>
              <a:rPr lang="en-US" dirty="0" err="1" smtClean="0"/>
              <a:t>rail</a:t>
            </a:r>
            <a:r>
              <a:rPr lang="en-US" sz="1200" dirty="0" err="1" smtClean="0">
                <a:solidFill>
                  <a:schemeClr val="bg1"/>
                </a:solidFill>
                <a:latin typeface="Arial Rounded MT Bold" pitchFamily="34" charset="0"/>
              </a:rPr>
              <a:t>If</a:t>
            </a:r>
            <a:r>
              <a:rPr lang="en-US" sz="1200" dirty="0" smtClean="0">
                <a:solidFill>
                  <a:schemeClr val="bg1"/>
                </a:solidFill>
                <a:latin typeface="Arial Rounded MT Bold" pitchFamily="34" charset="0"/>
              </a:rPr>
              <a:t> we want to expand capacity, we need to get goods to rail, intermodal facilities, and ports and airports.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40513-5676-46F8-97FA-A62652DD5A0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is reliant on</a:t>
            </a:r>
            <a:r>
              <a:rPr lang="en-US" baseline="0" dirty="0" smtClean="0"/>
              <a:t> the outcome of the 27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40513-5676-46F8-97FA-A62652DD5A0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D6A7-8BBC-4679-9AFA-BCD0D3351588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2EC901-74FA-43AE-8698-559A81AC6A3C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1830s – 1880s – CSX tracks (</a:t>
            </a:r>
            <a:r>
              <a:rPr lang="en-US" dirty="0" err="1"/>
              <a:t>Chessie</a:t>
            </a:r>
            <a:r>
              <a:rPr lang="en-US" dirty="0"/>
              <a:t> &amp; Seaboard – which was a series of merged rail companies)</a:t>
            </a:r>
          </a:p>
          <a:p>
            <a:endParaRPr lang="en-US" dirty="0"/>
          </a:p>
          <a:p>
            <a:r>
              <a:rPr lang="en-US" dirty="0"/>
              <a:t>1880s – Flagler began RR extension from Jacksonville south to St Augustine – then city-by-city to Miami in the late 1890s – then to Key West (the “Overseas Railway” in in 1912 (bridge to KW later was demolished in hurricane in 1935)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Florida Transportation Options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Flagler – Funding and Liability – Resolved this legislative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40513-5676-46F8-97FA-A62652DD5A0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FHWA Livability Workshop:              Southeast Florida Regional Partnership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(TCRPC, Mar 2011)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6CF9-FB6E-48B3-980E-049C10A2CA5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FDOT’s 2060 Florida</a:t>
            </a:r>
            <a:r>
              <a:rPr lang="en-US" baseline="0" dirty="0" smtClean="0"/>
              <a:t> Transportation Plan, adopted in Dec 2010, indicates the state has a $53 Billion shortfall through 2035, which underscores the need for greater efficiency (and multi-modality) going forward for the state’s transportation network.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0297ACD-CF47-4DAE-9E0D-B0E1CFF521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516C-866B-471F-94AB-A8E812E66D7B}" type="datetimeFigureOut">
              <a:rPr lang="en-US" smtClean="0"/>
              <a:pPr/>
              <a:t>2/23/12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BA0E8-B034-4F7B-8C0D-94FEF149B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NAL COLOR MAP.jpg"/>
          <p:cNvPicPr>
            <a:picLocks noChangeAspect="1"/>
          </p:cNvPicPr>
          <p:nvPr/>
        </p:nvPicPr>
        <p:blipFill>
          <a:blip r:embed="rId2" cstate="print"/>
          <a:srcRect l="16405" t="2158" r="19291" b="28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152401"/>
            <a:ext cx="8153400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rPr>
              <a:t>Southeast  Florida’s Regional Vision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pitchFamily="34" charset="0"/>
              </a:rPr>
              <a:t>for Economic Prosperity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05400"/>
            <a:ext cx="914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 Rounded MT Bold" pitchFamily="34" charset="0"/>
              </a:rPr>
              <a:t>Transportation Challenges and </a:t>
            </a:r>
            <a:br>
              <a:rPr lang="en-US" sz="4000" dirty="0" smtClean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 Rounded MT Bold" pitchFamily="34" charset="0"/>
              </a:rPr>
              <a:t>Opportunities in SE Florida</a:t>
            </a:r>
            <a:endParaRPr lang="en-US" sz="40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540794">
            <a:off x="268030" y="2110768"/>
            <a:ext cx="8567380" cy="1569660"/>
          </a:xfrm>
          <a:prstGeom prst="rect">
            <a:avLst/>
          </a:prstGeom>
          <a:solidFill>
            <a:srgbClr val="FFFFFF">
              <a:alpha val="67059"/>
            </a:srgbClr>
          </a:solidFill>
          <a:effectLst>
            <a:outerShdw blurRad="50800" dist="88900" dir="2700000" algn="tl" rotWithShape="0">
              <a:prstClr val="black">
                <a:alpha val="19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the blueprint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ight corridors.jpg"/>
          <p:cNvPicPr>
            <a:picLocks noChangeAspect="1"/>
          </p:cNvPicPr>
          <p:nvPr/>
        </p:nvPicPr>
        <p:blipFill>
          <a:blip r:embed="rId2" cstate="print"/>
          <a:srcRect l="7626" t="23333" r="4237" b="16667"/>
          <a:stretch>
            <a:fillRect/>
          </a:stretch>
        </p:blipFill>
        <p:spPr>
          <a:xfrm>
            <a:off x="3124200" y="603738"/>
            <a:ext cx="5695243" cy="59142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Rail: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Freight Corridors and Connectors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33400"/>
            <a:ext cx="2667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 Rounded MT Bold" pitchFamily="34" charset="0"/>
              </a:rPr>
              <a:t>Goal: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To Increase Freight and Goods transportation capacity and enhance the integration of freight into the existing Transportation System.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197969" y="3528646"/>
            <a:ext cx="1383323" cy="2708031"/>
          </a:xfrm>
          <a:custGeom>
            <a:avLst/>
            <a:gdLst>
              <a:gd name="connsiteX0" fmla="*/ 1055077 w 1383323"/>
              <a:gd name="connsiteY0" fmla="*/ 23446 h 2708031"/>
              <a:gd name="connsiteX1" fmla="*/ 726831 w 1383323"/>
              <a:gd name="connsiteY1" fmla="*/ 0 h 2708031"/>
              <a:gd name="connsiteX2" fmla="*/ 726831 w 1383323"/>
              <a:gd name="connsiteY2" fmla="*/ 175846 h 2708031"/>
              <a:gd name="connsiteX3" fmla="*/ 820616 w 1383323"/>
              <a:gd name="connsiteY3" fmla="*/ 187569 h 2708031"/>
              <a:gd name="connsiteX4" fmla="*/ 832339 w 1383323"/>
              <a:gd name="connsiteY4" fmla="*/ 257908 h 2708031"/>
              <a:gd name="connsiteX5" fmla="*/ 890954 w 1383323"/>
              <a:gd name="connsiteY5" fmla="*/ 257908 h 2708031"/>
              <a:gd name="connsiteX6" fmla="*/ 902677 w 1383323"/>
              <a:gd name="connsiteY6" fmla="*/ 539262 h 2708031"/>
              <a:gd name="connsiteX7" fmla="*/ 937846 w 1383323"/>
              <a:gd name="connsiteY7" fmla="*/ 679939 h 2708031"/>
              <a:gd name="connsiteX8" fmla="*/ 926123 w 1383323"/>
              <a:gd name="connsiteY8" fmla="*/ 785446 h 2708031"/>
              <a:gd name="connsiteX9" fmla="*/ 902677 w 1383323"/>
              <a:gd name="connsiteY9" fmla="*/ 902677 h 2708031"/>
              <a:gd name="connsiteX10" fmla="*/ 879231 w 1383323"/>
              <a:gd name="connsiteY10" fmla="*/ 973016 h 2708031"/>
              <a:gd name="connsiteX11" fmla="*/ 750277 w 1383323"/>
              <a:gd name="connsiteY11" fmla="*/ 937846 h 2708031"/>
              <a:gd name="connsiteX12" fmla="*/ 773723 w 1383323"/>
              <a:gd name="connsiteY12" fmla="*/ 2180492 h 2708031"/>
              <a:gd name="connsiteX13" fmla="*/ 773723 w 1383323"/>
              <a:gd name="connsiteY13" fmla="*/ 2180492 h 2708031"/>
              <a:gd name="connsiteX14" fmla="*/ 926123 w 1383323"/>
              <a:gd name="connsiteY14" fmla="*/ 2157046 h 2708031"/>
              <a:gd name="connsiteX15" fmla="*/ 1031631 w 1383323"/>
              <a:gd name="connsiteY15" fmla="*/ 2133600 h 2708031"/>
              <a:gd name="connsiteX16" fmla="*/ 1078523 w 1383323"/>
              <a:gd name="connsiteY16" fmla="*/ 2121877 h 2708031"/>
              <a:gd name="connsiteX17" fmla="*/ 1031631 w 1383323"/>
              <a:gd name="connsiteY17" fmla="*/ 2227385 h 2708031"/>
              <a:gd name="connsiteX18" fmla="*/ 808893 w 1383323"/>
              <a:gd name="connsiteY18" fmla="*/ 2391508 h 2708031"/>
              <a:gd name="connsiteX19" fmla="*/ 550985 w 1383323"/>
              <a:gd name="connsiteY19" fmla="*/ 2532185 h 2708031"/>
              <a:gd name="connsiteX20" fmla="*/ 328246 w 1383323"/>
              <a:gd name="connsiteY20" fmla="*/ 2532185 h 2708031"/>
              <a:gd name="connsiteX21" fmla="*/ 70339 w 1383323"/>
              <a:gd name="connsiteY21" fmla="*/ 2614246 h 2708031"/>
              <a:gd name="connsiteX22" fmla="*/ 0 w 1383323"/>
              <a:gd name="connsiteY22" fmla="*/ 2684585 h 2708031"/>
              <a:gd name="connsiteX23" fmla="*/ 0 w 1383323"/>
              <a:gd name="connsiteY23" fmla="*/ 2684585 h 2708031"/>
              <a:gd name="connsiteX24" fmla="*/ 93785 w 1383323"/>
              <a:gd name="connsiteY24" fmla="*/ 2708031 h 2708031"/>
              <a:gd name="connsiteX25" fmla="*/ 527539 w 1383323"/>
              <a:gd name="connsiteY25" fmla="*/ 2602523 h 2708031"/>
              <a:gd name="connsiteX26" fmla="*/ 797169 w 1383323"/>
              <a:gd name="connsiteY26" fmla="*/ 2508739 h 2708031"/>
              <a:gd name="connsiteX27" fmla="*/ 1055077 w 1383323"/>
              <a:gd name="connsiteY27" fmla="*/ 2309446 h 2708031"/>
              <a:gd name="connsiteX28" fmla="*/ 1195754 w 1383323"/>
              <a:gd name="connsiteY28" fmla="*/ 2063262 h 2708031"/>
              <a:gd name="connsiteX29" fmla="*/ 1137139 w 1383323"/>
              <a:gd name="connsiteY29" fmla="*/ 1922585 h 2708031"/>
              <a:gd name="connsiteX30" fmla="*/ 1160585 w 1383323"/>
              <a:gd name="connsiteY30" fmla="*/ 1805354 h 2708031"/>
              <a:gd name="connsiteX31" fmla="*/ 1312985 w 1383323"/>
              <a:gd name="connsiteY31" fmla="*/ 1641231 h 2708031"/>
              <a:gd name="connsiteX32" fmla="*/ 1324708 w 1383323"/>
              <a:gd name="connsiteY32" fmla="*/ 1430216 h 2708031"/>
              <a:gd name="connsiteX33" fmla="*/ 1383323 w 1383323"/>
              <a:gd name="connsiteY33" fmla="*/ 1078523 h 2708031"/>
              <a:gd name="connsiteX34" fmla="*/ 1359877 w 1383323"/>
              <a:gd name="connsiteY34" fmla="*/ 832339 h 2708031"/>
              <a:gd name="connsiteX35" fmla="*/ 1359877 w 1383323"/>
              <a:gd name="connsiteY35" fmla="*/ 679939 h 2708031"/>
              <a:gd name="connsiteX36" fmla="*/ 1266093 w 1383323"/>
              <a:gd name="connsiteY36" fmla="*/ 410308 h 2708031"/>
              <a:gd name="connsiteX37" fmla="*/ 1055077 w 1383323"/>
              <a:gd name="connsiteY37" fmla="*/ 23446 h 270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83323" h="2708031">
                <a:moveTo>
                  <a:pt x="1055077" y="23446"/>
                </a:moveTo>
                <a:lnTo>
                  <a:pt x="726831" y="0"/>
                </a:lnTo>
                <a:lnTo>
                  <a:pt x="726831" y="175846"/>
                </a:lnTo>
                <a:lnTo>
                  <a:pt x="820616" y="187569"/>
                </a:lnTo>
                <a:lnTo>
                  <a:pt x="832339" y="257908"/>
                </a:lnTo>
                <a:lnTo>
                  <a:pt x="890954" y="257908"/>
                </a:lnTo>
                <a:lnTo>
                  <a:pt x="902677" y="539262"/>
                </a:lnTo>
                <a:lnTo>
                  <a:pt x="937846" y="679939"/>
                </a:lnTo>
                <a:lnTo>
                  <a:pt x="926123" y="785446"/>
                </a:lnTo>
                <a:lnTo>
                  <a:pt x="902677" y="902677"/>
                </a:lnTo>
                <a:lnTo>
                  <a:pt x="879231" y="973016"/>
                </a:lnTo>
                <a:lnTo>
                  <a:pt x="750277" y="937846"/>
                </a:lnTo>
                <a:lnTo>
                  <a:pt x="773723" y="2180492"/>
                </a:lnTo>
                <a:lnTo>
                  <a:pt x="773723" y="2180492"/>
                </a:lnTo>
                <a:lnTo>
                  <a:pt x="926123" y="2157046"/>
                </a:lnTo>
                <a:lnTo>
                  <a:pt x="1031631" y="2133600"/>
                </a:lnTo>
                <a:lnTo>
                  <a:pt x="1078523" y="2121877"/>
                </a:lnTo>
                <a:lnTo>
                  <a:pt x="1031631" y="2227385"/>
                </a:lnTo>
                <a:lnTo>
                  <a:pt x="808893" y="2391508"/>
                </a:lnTo>
                <a:lnTo>
                  <a:pt x="550985" y="2532185"/>
                </a:lnTo>
                <a:lnTo>
                  <a:pt x="328246" y="2532185"/>
                </a:lnTo>
                <a:lnTo>
                  <a:pt x="70339" y="2614246"/>
                </a:lnTo>
                <a:lnTo>
                  <a:pt x="0" y="2684585"/>
                </a:lnTo>
                <a:lnTo>
                  <a:pt x="0" y="2684585"/>
                </a:lnTo>
                <a:lnTo>
                  <a:pt x="93785" y="2708031"/>
                </a:lnTo>
                <a:lnTo>
                  <a:pt x="527539" y="2602523"/>
                </a:lnTo>
                <a:lnTo>
                  <a:pt x="797169" y="2508739"/>
                </a:lnTo>
                <a:lnTo>
                  <a:pt x="1055077" y="2309446"/>
                </a:lnTo>
                <a:lnTo>
                  <a:pt x="1195754" y="2063262"/>
                </a:lnTo>
                <a:lnTo>
                  <a:pt x="1137139" y="1922585"/>
                </a:lnTo>
                <a:lnTo>
                  <a:pt x="1160585" y="1805354"/>
                </a:lnTo>
                <a:lnTo>
                  <a:pt x="1312985" y="1641231"/>
                </a:lnTo>
                <a:lnTo>
                  <a:pt x="1324708" y="1430216"/>
                </a:lnTo>
                <a:lnTo>
                  <a:pt x="1383323" y="1078523"/>
                </a:lnTo>
                <a:lnTo>
                  <a:pt x="1359877" y="832339"/>
                </a:lnTo>
                <a:lnTo>
                  <a:pt x="1359877" y="679939"/>
                </a:lnTo>
                <a:lnTo>
                  <a:pt x="1266093" y="410308"/>
                </a:lnTo>
                <a:lnTo>
                  <a:pt x="1055077" y="23446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609600"/>
            <a:ext cx="2703086" cy="607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FDOT Planning related to South Florida Intermodal Logistics Center (continued)</a:t>
            </a:r>
            <a:endParaRPr lang="en-US" sz="3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191000" cy="5562600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rgbClr val="FF0000"/>
              </a:buClr>
              <a:buFont typeface="Wingdings 2"/>
              <a:buChar char=""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US 27 Planning and Conceptual Engineering Study Investigate the technical and economic feasibility of developing the US-27 corridor to accommodate multimodal options, including rail and highway modes of transportation.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FF0000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US-27 to accommodate future regional travel demand, in a manner consistent with Strategic Intermodal System (SIS) highway standards.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FF0000"/>
              </a:buClr>
              <a:buNone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C546B-8D07-4CE8-8894-5309DD1CEDA1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Rail: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 Proposed Rail </a:t>
            </a:r>
            <a:b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(Multimodal Corridor) 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495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Insert graphic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 descr="us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1476" y="1143000"/>
            <a:ext cx="3865011" cy="546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763000" y="609600"/>
            <a:ext cx="3810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reight corridors.jpg"/>
          <p:cNvPicPr>
            <a:picLocks noChangeAspect="1"/>
          </p:cNvPicPr>
          <p:nvPr/>
        </p:nvPicPr>
        <p:blipFill>
          <a:blip r:embed="rId2" cstate="print"/>
          <a:srcRect l="7626" t="23333" r="4237" b="16667"/>
          <a:stretch>
            <a:fillRect/>
          </a:stretch>
        </p:blipFill>
        <p:spPr>
          <a:xfrm>
            <a:off x="3124200" y="603738"/>
            <a:ext cx="5695243" cy="59142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Ports: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SE Florida Port System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197969" y="3528646"/>
            <a:ext cx="1383323" cy="2708031"/>
          </a:xfrm>
          <a:custGeom>
            <a:avLst/>
            <a:gdLst>
              <a:gd name="connsiteX0" fmla="*/ 1055077 w 1383323"/>
              <a:gd name="connsiteY0" fmla="*/ 23446 h 2708031"/>
              <a:gd name="connsiteX1" fmla="*/ 726831 w 1383323"/>
              <a:gd name="connsiteY1" fmla="*/ 0 h 2708031"/>
              <a:gd name="connsiteX2" fmla="*/ 726831 w 1383323"/>
              <a:gd name="connsiteY2" fmla="*/ 175846 h 2708031"/>
              <a:gd name="connsiteX3" fmla="*/ 820616 w 1383323"/>
              <a:gd name="connsiteY3" fmla="*/ 187569 h 2708031"/>
              <a:gd name="connsiteX4" fmla="*/ 832339 w 1383323"/>
              <a:gd name="connsiteY4" fmla="*/ 257908 h 2708031"/>
              <a:gd name="connsiteX5" fmla="*/ 890954 w 1383323"/>
              <a:gd name="connsiteY5" fmla="*/ 257908 h 2708031"/>
              <a:gd name="connsiteX6" fmla="*/ 902677 w 1383323"/>
              <a:gd name="connsiteY6" fmla="*/ 539262 h 2708031"/>
              <a:gd name="connsiteX7" fmla="*/ 937846 w 1383323"/>
              <a:gd name="connsiteY7" fmla="*/ 679939 h 2708031"/>
              <a:gd name="connsiteX8" fmla="*/ 926123 w 1383323"/>
              <a:gd name="connsiteY8" fmla="*/ 785446 h 2708031"/>
              <a:gd name="connsiteX9" fmla="*/ 902677 w 1383323"/>
              <a:gd name="connsiteY9" fmla="*/ 902677 h 2708031"/>
              <a:gd name="connsiteX10" fmla="*/ 879231 w 1383323"/>
              <a:gd name="connsiteY10" fmla="*/ 973016 h 2708031"/>
              <a:gd name="connsiteX11" fmla="*/ 750277 w 1383323"/>
              <a:gd name="connsiteY11" fmla="*/ 937846 h 2708031"/>
              <a:gd name="connsiteX12" fmla="*/ 773723 w 1383323"/>
              <a:gd name="connsiteY12" fmla="*/ 2180492 h 2708031"/>
              <a:gd name="connsiteX13" fmla="*/ 773723 w 1383323"/>
              <a:gd name="connsiteY13" fmla="*/ 2180492 h 2708031"/>
              <a:gd name="connsiteX14" fmla="*/ 926123 w 1383323"/>
              <a:gd name="connsiteY14" fmla="*/ 2157046 h 2708031"/>
              <a:gd name="connsiteX15" fmla="*/ 1031631 w 1383323"/>
              <a:gd name="connsiteY15" fmla="*/ 2133600 h 2708031"/>
              <a:gd name="connsiteX16" fmla="*/ 1078523 w 1383323"/>
              <a:gd name="connsiteY16" fmla="*/ 2121877 h 2708031"/>
              <a:gd name="connsiteX17" fmla="*/ 1031631 w 1383323"/>
              <a:gd name="connsiteY17" fmla="*/ 2227385 h 2708031"/>
              <a:gd name="connsiteX18" fmla="*/ 808893 w 1383323"/>
              <a:gd name="connsiteY18" fmla="*/ 2391508 h 2708031"/>
              <a:gd name="connsiteX19" fmla="*/ 550985 w 1383323"/>
              <a:gd name="connsiteY19" fmla="*/ 2532185 h 2708031"/>
              <a:gd name="connsiteX20" fmla="*/ 328246 w 1383323"/>
              <a:gd name="connsiteY20" fmla="*/ 2532185 h 2708031"/>
              <a:gd name="connsiteX21" fmla="*/ 70339 w 1383323"/>
              <a:gd name="connsiteY21" fmla="*/ 2614246 h 2708031"/>
              <a:gd name="connsiteX22" fmla="*/ 0 w 1383323"/>
              <a:gd name="connsiteY22" fmla="*/ 2684585 h 2708031"/>
              <a:gd name="connsiteX23" fmla="*/ 0 w 1383323"/>
              <a:gd name="connsiteY23" fmla="*/ 2684585 h 2708031"/>
              <a:gd name="connsiteX24" fmla="*/ 93785 w 1383323"/>
              <a:gd name="connsiteY24" fmla="*/ 2708031 h 2708031"/>
              <a:gd name="connsiteX25" fmla="*/ 527539 w 1383323"/>
              <a:gd name="connsiteY25" fmla="*/ 2602523 h 2708031"/>
              <a:gd name="connsiteX26" fmla="*/ 797169 w 1383323"/>
              <a:gd name="connsiteY26" fmla="*/ 2508739 h 2708031"/>
              <a:gd name="connsiteX27" fmla="*/ 1055077 w 1383323"/>
              <a:gd name="connsiteY27" fmla="*/ 2309446 h 2708031"/>
              <a:gd name="connsiteX28" fmla="*/ 1195754 w 1383323"/>
              <a:gd name="connsiteY28" fmla="*/ 2063262 h 2708031"/>
              <a:gd name="connsiteX29" fmla="*/ 1137139 w 1383323"/>
              <a:gd name="connsiteY29" fmla="*/ 1922585 h 2708031"/>
              <a:gd name="connsiteX30" fmla="*/ 1160585 w 1383323"/>
              <a:gd name="connsiteY30" fmla="*/ 1805354 h 2708031"/>
              <a:gd name="connsiteX31" fmla="*/ 1312985 w 1383323"/>
              <a:gd name="connsiteY31" fmla="*/ 1641231 h 2708031"/>
              <a:gd name="connsiteX32" fmla="*/ 1324708 w 1383323"/>
              <a:gd name="connsiteY32" fmla="*/ 1430216 h 2708031"/>
              <a:gd name="connsiteX33" fmla="*/ 1383323 w 1383323"/>
              <a:gd name="connsiteY33" fmla="*/ 1078523 h 2708031"/>
              <a:gd name="connsiteX34" fmla="*/ 1359877 w 1383323"/>
              <a:gd name="connsiteY34" fmla="*/ 832339 h 2708031"/>
              <a:gd name="connsiteX35" fmla="*/ 1359877 w 1383323"/>
              <a:gd name="connsiteY35" fmla="*/ 679939 h 2708031"/>
              <a:gd name="connsiteX36" fmla="*/ 1266093 w 1383323"/>
              <a:gd name="connsiteY36" fmla="*/ 410308 h 2708031"/>
              <a:gd name="connsiteX37" fmla="*/ 1055077 w 1383323"/>
              <a:gd name="connsiteY37" fmla="*/ 23446 h 270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83323" h="2708031">
                <a:moveTo>
                  <a:pt x="1055077" y="23446"/>
                </a:moveTo>
                <a:lnTo>
                  <a:pt x="726831" y="0"/>
                </a:lnTo>
                <a:lnTo>
                  <a:pt x="726831" y="175846"/>
                </a:lnTo>
                <a:lnTo>
                  <a:pt x="820616" y="187569"/>
                </a:lnTo>
                <a:lnTo>
                  <a:pt x="832339" y="257908"/>
                </a:lnTo>
                <a:lnTo>
                  <a:pt x="890954" y="257908"/>
                </a:lnTo>
                <a:lnTo>
                  <a:pt x="902677" y="539262"/>
                </a:lnTo>
                <a:lnTo>
                  <a:pt x="937846" y="679939"/>
                </a:lnTo>
                <a:lnTo>
                  <a:pt x="926123" y="785446"/>
                </a:lnTo>
                <a:lnTo>
                  <a:pt x="902677" y="902677"/>
                </a:lnTo>
                <a:lnTo>
                  <a:pt x="879231" y="973016"/>
                </a:lnTo>
                <a:lnTo>
                  <a:pt x="750277" y="937846"/>
                </a:lnTo>
                <a:lnTo>
                  <a:pt x="773723" y="2180492"/>
                </a:lnTo>
                <a:lnTo>
                  <a:pt x="773723" y="2180492"/>
                </a:lnTo>
                <a:lnTo>
                  <a:pt x="926123" y="2157046"/>
                </a:lnTo>
                <a:lnTo>
                  <a:pt x="1031631" y="2133600"/>
                </a:lnTo>
                <a:lnTo>
                  <a:pt x="1078523" y="2121877"/>
                </a:lnTo>
                <a:lnTo>
                  <a:pt x="1031631" y="2227385"/>
                </a:lnTo>
                <a:lnTo>
                  <a:pt x="808893" y="2391508"/>
                </a:lnTo>
                <a:lnTo>
                  <a:pt x="550985" y="2532185"/>
                </a:lnTo>
                <a:lnTo>
                  <a:pt x="328246" y="2532185"/>
                </a:lnTo>
                <a:lnTo>
                  <a:pt x="70339" y="2614246"/>
                </a:lnTo>
                <a:lnTo>
                  <a:pt x="0" y="2684585"/>
                </a:lnTo>
                <a:lnTo>
                  <a:pt x="0" y="2684585"/>
                </a:lnTo>
                <a:lnTo>
                  <a:pt x="93785" y="2708031"/>
                </a:lnTo>
                <a:lnTo>
                  <a:pt x="527539" y="2602523"/>
                </a:lnTo>
                <a:lnTo>
                  <a:pt x="797169" y="2508739"/>
                </a:lnTo>
                <a:lnTo>
                  <a:pt x="1055077" y="2309446"/>
                </a:lnTo>
                <a:lnTo>
                  <a:pt x="1195754" y="2063262"/>
                </a:lnTo>
                <a:lnTo>
                  <a:pt x="1137139" y="1922585"/>
                </a:lnTo>
                <a:lnTo>
                  <a:pt x="1160585" y="1805354"/>
                </a:lnTo>
                <a:lnTo>
                  <a:pt x="1312985" y="1641231"/>
                </a:lnTo>
                <a:lnTo>
                  <a:pt x="1324708" y="1430216"/>
                </a:lnTo>
                <a:lnTo>
                  <a:pt x="1383323" y="1078523"/>
                </a:lnTo>
                <a:lnTo>
                  <a:pt x="1359877" y="832339"/>
                </a:lnTo>
                <a:lnTo>
                  <a:pt x="1359877" y="679939"/>
                </a:lnTo>
                <a:lnTo>
                  <a:pt x="1266093" y="410308"/>
                </a:lnTo>
                <a:lnTo>
                  <a:pt x="1055077" y="23446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59"/>
          <p:cNvSpPr>
            <a:spLocks noChangeArrowheads="1"/>
          </p:cNvSpPr>
          <p:nvPr/>
        </p:nvSpPr>
        <p:spPr bwMode="auto">
          <a:xfrm>
            <a:off x="8305800" y="4805363"/>
            <a:ext cx="306387" cy="30003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33CCFF"/>
            </a:solidFill>
            <a:round/>
            <a:headEnd type="none" w="sm" len="sm"/>
            <a:tailEnd/>
          </a:ln>
        </p:spPr>
        <p:txBody>
          <a:bodyPr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Oval 60"/>
          <p:cNvSpPr>
            <a:spLocks noChangeArrowheads="1"/>
          </p:cNvSpPr>
          <p:nvPr/>
        </p:nvSpPr>
        <p:spPr bwMode="auto">
          <a:xfrm>
            <a:off x="8229600" y="5338763"/>
            <a:ext cx="306387" cy="30003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33CCFF"/>
            </a:solidFill>
            <a:round/>
            <a:headEnd type="none" w="sm" len="sm"/>
            <a:tailEnd/>
          </a:ln>
        </p:spPr>
        <p:txBody>
          <a:bodyPr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61"/>
          <p:cNvSpPr>
            <a:spLocks noChangeArrowheads="1"/>
          </p:cNvSpPr>
          <p:nvPr/>
        </p:nvSpPr>
        <p:spPr bwMode="auto">
          <a:xfrm>
            <a:off x="7110413" y="6096000"/>
            <a:ext cx="280987" cy="273050"/>
          </a:xfrm>
          <a:prstGeom prst="ellipse">
            <a:avLst/>
          </a:prstGeom>
          <a:noFill/>
          <a:ln w="38100">
            <a:solidFill>
              <a:srgbClr val="33CCFF"/>
            </a:solidFill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Oval 67"/>
          <p:cNvSpPr>
            <a:spLocks noChangeArrowheads="1"/>
          </p:cNvSpPr>
          <p:nvPr/>
        </p:nvSpPr>
        <p:spPr bwMode="auto">
          <a:xfrm>
            <a:off x="8229600" y="3733800"/>
            <a:ext cx="222250" cy="206375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8382000" y="4365625"/>
            <a:ext cx="222250" cy="206375"/>
          </a:xfrm>
          <a:prstGeom prst="ellipse">
            <a:avLst/>
          </a:prstGeom>
          <a:solidFill>
            <a:srgbClr val="FF9933"/>
          </a:solidFill>
          <a:ln w="38100">
            <a:noFill/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8200" y="3581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Port of Fort Pierce</a:t>
            </a:r>
            <a:endParaRPr lang="en-US" sz="800" dirty="0"/>
          </a:p>
        </p:txBody>
      </p:sp>
      <p:sp>
        <p:nvSpPr>
          <p:cNvPr id="14" name="Rectangle 13"/>
          <p:cNvSpPr/>
          <p:nvPr/>
        </p:nvSpPr>
        <p:spPr>
          <a:xfrm>
            <a:off x="3124200" y="6400800"/>
            <a:ext cx="5638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58200" y="4191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Port of Palm Beach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0" y="4876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Port of Ft. Lauderdale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8305800" y="5486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Port of Miami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0" y="6248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Port of Key West</a:t>
            </a:r>
            <a:endParaRPr lang="en-US" sz="800" dirty="0"/>
          </a:p>
        </p:txBody>
      </p:sp>
      <p:graphicFrame>
        <p:nvGraphicFramePr>
          <p:cNvPr id="19" name="Group 87"/>
          <p:cNvGraphicFramePr>
            <a:graphicFrameLocks noGrp="1"/>
          </p:cNvGraphicFramePr>
          <p:nvPr/>
        </p:nvGraphicFramePr>
        <p:xfrm>
          <a:off x="2268537" y="4343400"/>
          <a:ext cx="4437063" cy="1513204"/>
        </p:xfrm>
        <a:graphic>
          <a:graphicData uri="http://schemas.openxmlformats.org/drawingml/2006/table">
            <a:tbl>
              <a:tblPr/>
              <a:tblGrid>
                <a:gridCol w="546100"/>
                <a:gridCol w="1147763"/>
                <a:gridCol w="2743200"/>
              </a:tblGrid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ct val="12500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ct val="12500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Major Cargo Gateway Port (Deep Draft)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Gateway for non-Florida commodities</a:t>
                      </a:r>
                    </a:p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Gateway for strategic Florida commodities:  containers, petroleum, coal, aggregates, etc.</a:t>
                      </a:r>
                    </a:p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Very strong truck, rail, barge connectivity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ct val="12500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ct val="12500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Regional Cargo Gateway Port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Gateway for regional commodities</a:t>
                      </a:r>
                    </a:p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Special services, niche commodities</a:t>
                      </a:r>
                    </a:p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Effective truck, rail, barge connectivity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ct val="12500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4000"/>
                        </a:lnSpc>
                        <a:spcBef>
                          <a:spcPct val="12500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Major Cruise (&gt;1,000,000 /yr)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Strong auto/transit/air connectivity</a:t>
                      </a:r>
                    </a:p>
                    <a:p>
                      <a:pPr marL="115888" marR="0" lvl="0" indent="-1158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33"/>
                        </a:buClr>
                        <a:buSzPct val="80000"/>
                        <a:buFont typeface="Wingdings" pitchFamily="2" charset="2"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Strong truck connectivity for provisioning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sp>
        <p:nvSpPr>
          <p:cNvPr id="20" name="Oval 54"/>
          <p:cNvSpPr>
            <a:spLocks noChangeArrowheads="1"/>
          </p:cNvSpPr>
          <p:nvPr/>
        </p:nvSpPr>
        <p:spPr bwMode="auto">
          <a:xfrm>
            <a:off x="2408237" y="4511675"/>
            <a:ext cx="298450" cy="2984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Oval 80"/>
          <p:cNvSpPr>
            <a:spLocks noChangeArrowheads="1"/>
          </p:cNvSpPr>
          <p:nvPr/>
        </p:nvSpPr>
        <p:spPr bwMode="auto">
          <a:xfrm>
            <a:off x="2443162" y="5081588"/>
            <a:ext cx="222250" cy="206375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Oval 81"/>
          <p:cNvSpPr>
            <a:spLocks noChangeArrowheads="1"/>
          </p:cNvSpPr>
          <p:nvPr/>
        </p:nvSpPr>
        <p:spPr bwMode="auto">
          <a:xfrm>
            <a:off x="2411412" y="5503863"/>
            <a:ext cx="280988" cy="273050"/>
          </a:xfrm>
          <a:prstGeom prst="ellipse">
            <a:avLst/>
          </a:prstGeom>
          <a:noFill/>
          <a:ln w="38100">
            <a:solidFill>
              <a:srgbClr val="33CCFF"/>
            </a:solidFill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33401"/>
            <a:ext cx="8686799" cy="58229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BE8F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of Miami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Tunnel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 underway to connect the Port with I-395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On-Port Rail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Re-construction of on-port rail and repair of bridge funded by Tiger II Grant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FEC Railway funding line improvements connecting to Hialeah intermodal yard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Flagler working to develop inland port in western Miami-Dade County to serve the 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Deep Dredging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Dredging to 50 feet approved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fully funded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Governor Scott allocated final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funding in March 2011 </a:t>
            </a:r>
          </a:p>
        </p:txBody>
      </p:sp>
      <p:pic>
        <p:nvPicPr>
          <p:cNvPr id="6" name="Picture 5" descr="185890-R1-0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791137"/>
            <a:ext cx="4545059" cy="30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Ports: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SE Florida Port System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685800"/>
            <a:ext cx="8534400" cy="54403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BE8F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Everglades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On-Port ICTF Development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Everglades is developing an </a:t>
            </a:r>
            <a:b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on-port ICTF in its Southport </a:t>
            </a:r>
            <a:b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complex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will eliminate existing dray </a:t>
            </a:r>
            <a:b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movements to FEC’s Fort </a:t>
            </a:r>
            <a:b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Lauderdale and Hialeah </a:t>
            </a:r>
            <a:b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intermodal ramps.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Operational by 2014.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South Turning Notch Expansion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Everglades is expanding its turning notch to address navigational and berthing limits for large post-</a:t>
            </a:r>
            <a:r>
              <a:rPr kumimoji="0" lang="en-US" sz="1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panamax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vessels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Deep Dredging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Everglades is pursuing approval from the USACE to dredge to - 50 feet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approved the deepening could be completed by 2017, if fully funded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DSC04206.JPG"/>
          <p:cNvPicPr>
            <a:picLocks noChangeAspect="1"/>
          </p:cNvPicPr>
          <p:nvPr/>
        </p:nvPicPr>
        <p:blipFill>
          <a:blip r:embed="rId2" cstate="print"/>
          <a:srcRect t="4794"/>
          <a:stretch>
            <a:fillRect/>
          </a:stretch>
        </p:blipFill>
        <p:spPr bwMode="auto">
          <a:xfrm>
            <a:off x="4343400" y="914400"/>
            <a:ext cx="46355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Ports: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SE Florida Port System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rt of palm bea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066800"/>
            <a:ext cx="5943600" cy="4457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914400"/>
            <a:ext cx="3048000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BE8F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of Palm Beach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E8FD"/>
              </a:buClr>
              <a:buSzTx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Blue Heron Blvd/Port Stacking Mitigation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E8FD"/>
              </a:buClr>
              <a:buSzTx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Slip 3 redevelopment and expansion – existing bulkheads in dire need of repair currently reviewing alternatives to rebuild and expand.  Would allow for 2 additional ships to dock.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BE8FD"/>
              </a:buClr>
              <a:buSzTx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Master Plan just underway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4800600"/>
            <a:ext cx="8915400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6BE8FD"/>
              </a:buClr>
              <a:defRPr/>
            </a:pPr>
            <a:r>
              <a:rPr lang="en-US" sz="2800" b="1" dirty="0">
                <a:solidFill>
                  <a:srgbClr val="03CCED"/>
                </a:solidFill>
              </a:rPr>
              <a:t>Port of Ft. Pierce</a:t>
            </a:r>
          </a:p>
          <a:p>
            <a:pPr marL="274320" indent="-274320">
              <a:spcBef>
                <a:spcPct val="20000"/>
              </a:spcBef>
              <a:buClr>
                <a:srgbClr val="6BE8FD"/>
              </a:buClr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Taylor Creek Phase III fully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funded</a:t>
            </a:r>
            <a:endParaRPr lang="en-US" dirty="0">
              <a:solidFill>
                <a:schemeClr val="bg1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rgbClr val="6BE8FD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chemeClr val="bg1"/>
                </a:solidFill>
              </a:rPr>
              <a:t>Spoils </a:t>
            </a:r>
            <a:r>
              <a:rPr lang="en-US" dirty="0">
                <a:solidFill>
                  <a:schemeClr val="bg1"/>
                </a:solidFill>
              </a:rPr>
              <a:t>site purchased and </a:t>
            </a:r>
            <a:r>
              <a:rPr lang="en-US" dirty="0" smtClean="0">
                <a:solidFill>
                  <a:schemeClr val="bg1"/>
                </a:solidFill>
              </a:rPr>
              <a:t>ready </a:t>
            </a:r>
            <a:r>
              <a:rPr lang="en-US" dirty="0">
                <a:solidFill>
                  <a:schemeClr val="bg1"/>
                </a:solidFill>
              </a:rPr>
              <a:t>for final Phase of Taylor Creek </a:t>
            </a:r>
            <a:r>
              <a:rPr lang="en-US" dirty="0" smtClean="0">
                <a:solidFill>
                  <a:schemeClr val="bg1"/>
                </a:solidFill>
              </a:rPr>
              <a:t>Dredging</a:t>
            </a:r>
          </a:p>
          <a:p>
            <a:pPr marL="274320" lvl="0" indent="-274320">
              <a:spcBef>
                <a:spcPct val="20000"/>
              </a:spcBef>
              <a:buClr>
                <a:srgbClr val="6BE8FD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chemeClr val="bg1"/>
                </a:solidFill>
              </a:rPr>
              <a:t>New Master Plan for the Port of Fort Pierce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Ports: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SE Florida Port System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 txBox="1">
            <a:spLocks noChangeArrowheads="1"/>
          </p:cNvSpPr>
          <p:nvPr/>
        </p:nvSpPr>
        <p:spPr>
          <a:xfrm>
            <a:off x="4733925" y="1330325"/>
            <a:ext cx="4229100" cy="4876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 Everglades ICTF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42 acres of ILC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Hialeah Logistics Hub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 acres of Logistics Hub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Palm Beach County ILC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255 acres of Intermodal Rail Yard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8.82 million square feet of warehouse space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St. Lucie County ILC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611 acres of Intermodal Rail Yard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 million square feet of intermodal campus, distribution center and mining.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Glades County ILC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Similar footprint as St. Lucie County ILC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Object 17"/>
          <p:cNvGraphicFramePr>
            <a:graphicFrameLocks noChangeAspect="1"/>
          </p:cNvGraphicFramePr>
          <p:nvPr/>
        </p:nvGraphicFramePr>
        <p:xfrm>
          <a:off x="573088" y="1436688"/>
          <a:ext cx="4059237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4" imgW="8353080" imgH="12909240" progId="AcroExch.Document.7">
                  <p:embed/>
                </p:oleObj>
              </mc:Choice>
              <mc:Fallback>
                <p:oleObj name="Acrobat Document" r:id="rId4" imgW="8353080" imgH="12909240" progId="AcroExch.Document.7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12" t="9019" r="2425" b="13725"/>
                      <a:stretch>
                        <a:fillRect/>
                      </a:stretch>
                    </p:blipFill>
                    <p:spPr bwMode="auto">
                      <a:xfrm>
                        <a:off x="573088" y="1436688"/>
                        <a:ext cx="4059237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3087688" y="1436688"/>
            <a:ext cx="381000" cy="304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554288" y="3189288"/>
            <a:ext cx="381000" cy="304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335088" y="2655888"/>
            <a:ext cx="381000" cy="304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3544888" y="5246688"/>
            <a:ext cx="381000" cy="304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773488" y="5475288"/>
            <a:ext cx="2286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3925888" y="4560888"/>
            <a:ext cx="2286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4078288" y="2732088"/>
            <a:ext cx="2286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849688" y="5703888"/>
            <a:ext cx="60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POM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716088" y="5246688"/>
            <a:ext cx="1752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Hialeah Logistic Hub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649288" y="3494088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Palm Beach County ILC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573088" y="2351088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Glades County ILC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258888" y="1589088"/>
            <a:ext cx="1752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St. Lucie County ILC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9600" y="4572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 smtClean="0">
                <a:solidFill>
                  <a:srgbClr val="FFFF00"/>
                </a:solidFill>
              </a:rPr>
              <a:t>(Intermodal Logistic Centers)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Inland Ports: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 Proposed System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763000" y="609600"/>
            <a:ext cx="3810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reight corridors.jpg"/>
          <p:cNvPicPr>
            <a:picLocks noChangeAspect="1"/>
          </p:cNvPicPr>
          <p:nvPr/>
        </p:nvPicPr>
        <p:blipFill>
          <a:blip r:embed="rId2" cstate="print"/>
          <a:srcRect l="7626" t="23333" r="4237" b="16667"/>
          <a:stretch>
            <a:fillRect/>
          </a:stretch>
        </p:blipFill>
        <p:spPr>
          <a:xfrm>
            <a:off x="3124200" y="603738"/>
            <a:ext cx="5695243" cy="591429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197969" y="3528646"/>
            <a:ext cx="1383323" cy="2708031"/>
          </a:xfrm>
          <a:custGeom>
            <a:avLst/>
            <a:gdLst>
              <a:gd name="connsiteX0" fmla="*/ 1055077 w 1383323"/>
              <a:gd name="connsiteY0" fmla="*/ 23446 h 2708031"/>
              <a:gd name="connsiteX1" fmla="*/ 726831 w 1383323"/>
              <a:gd name="connsiteY1" fmla="*/ 0 h 2708031"/>
              <a:gd name="connsiteX2" fmla="*/ 726831 w 1383323"/>
              <a:gd name="connsiteY2" fmla="*/ 175846 h 2708031"/>
              <a:gd name="connsiteX3" fmla="*/ 820616 w 1383323"/>
              <a:gd name="connsiteY3" fmla="*/ 187569 h 2708031"/>
              <a:gd name="connsiteX4" fmla="*/ 832339 w 1383323"/>
              <a:gd name="connsiteY4" fmla="*/ 257908 h 2708031"/>
              <a:gd name="connsiteX5" fmla="*/ 890954 w 1383323"/>
              <a:gd name="connsiteY5" fmla="*/ 257908 h 2708031"/>
              <a:gd name="connsiteX6" fmla="*/ 902677 w 1383323"/>
              <a:gd name="connsiteY6" fmla="*/ 539262 h 2708031"/>
              <a:gd name="connsiteX7" fmla="*/ 937846 w 1383323"/>
              <a:gd name="connsiteY7" fmla="*/ 679939 h 2708031"/>
              <a:gd name="connsiteX8" fmla="*/ 926123 w 1383323"/>
              <a:gd name="connsiteY8" fmla="*/ 785446 h 2708031"/>
              <a:gd name="connsiteX9" fmla="*/ 902677 w 1383323"/>
              <a:gd name="connsiteY9" fmla="*/ 902677 h 2708031"/>
              <a:gd name="connsiteX10" fmla="*/ 879231 w 1383323"/>
              <a:gd name="connsiteY10" fmla="*/ 973016 h 2708031"/>
              <a:gd name="connsiteX11" fmla="*/ 750277 w 1383323"/>
              <a:gd name="connsiteY11" fmla="*/ 937846 h 2708031"/>
              <a:gd name="connsiteX12" fmla="*/ 773723 w 1383323"/>
              <a:gd name="connsiteY12" fmla="*/ 2180492 h 2708031"/>
              <a:gd name="connsiteX13" fmla="*/ 773723 w 1383323"/>
              <a:gd name="connsiteY13" fmla="*/ 2180492 h 2708031"/>
              <a:gd name="connsiteX14" fmla="*/ 926123 w 1383323"/>
              <a:gd name="connsiteY14" fmla="*/ 2157046 h 2708031"/>
              <a:gd name="connsiteX15" fmla="*/ 1031631 w 1383323"/>
              <a:gd name="connsiteY15" fmla="*/ 2133600 h 2708031"/>
              <a:gd name="connsiteX16" fmla="*/ 1078523 w 1383323"/>
              <a:gd name="connsiteY16" fmla="*/ 2121877 h 2708031"/>
              <a:gd name="connsiteX17" fmla="*/ 1031631 w 1383323"/>
              <a:gd name="connsiteY17" fmla="*/ 2227385 h 2708031"/>
              <a:gd name="connsiteX18" fmla="*/ 808893 w 1383323"/>
              <a:gd name="connsiteY18" fmla="*/ 2391508 h 2708031"/>
              <a:gd name="connsiteX19" fmla="*/ 550985 w 1383323"/>
              <a:gd name="connsiteY19" fmla="*/ 2532185 h 2708031"/>
              <a:gd name="connsiteX20" fmla="*/ 328246 w 1383323"/>
              <a:gd name="connsiteY20" fmla="*/ 2532185 h 2708031"/>
              <a:gd name="connsiteX21" fmla="*/ 70339 w 1383323"/>
              <a:gd name="connsiteY21" fmla="*/ 2614246 h 2708031"/>
              <a:gd name="connsiteX22" fmla="*/ 0 w 1383323"/>
              <a:gd name="connsiteY22" fmla="*/ 2684585 h 2708031"/>
              <a:gd name="connsiteX23" fmla="*/ 0 w 1383323"/>
              <a:gd name="connsiteY23" fmla="*/ 2684585 h 2708031"/>
              <a:gd name="connsiteX24" fmla="*/ 93785 w 1383323"/>
              <a:gd name="connsiteY24" fmla="*/ 2708031 h 2708031"/>
              <a:gd name="connsiteX25" fmla="*/ 527539 w 1383323"/>
              <a:gd name="connsiteY25" fmla="*/ 2602523 h 2708031"/>
              <a:gd name="connsiteX26" fmla="*/ 797169 w 1383323"/>
              <a:gd name="connsiteY26" fmla="*/ 2508739 h 2708031"/>
              <a:gd name="connsiteX27" fmla="*/ 1055077 w 1383323"/>
              <a:gd name="connsiteY27" fmla="*/ 2309446 h 2708031"/>
              <a:gd name="connsiteX28" fmla="*/ 1195754 w 1383323"/>
              <a:gd name="connsiteY28" fmla="*/ 2063262 h 2708031"/>
              <a:gd name="connsiteX29" fmla="*/ 1137139 w 1383323"/>
              <a:gd name="connsiteY29" fmla="*/ 1922585 h 2708031"/>
              <a:gd name="connsiteX30" fmla="*/ 1160585 w 1383323"/>
              <a:gd name="connsiteY30" fmla="*/ 1805354 h 2708031"/>
              <a:gd name="connsiteX31" fmla="*/ 1312985 w 1383323"/>
              <a:gd name="connsiteY31" fmla="*/ 1641231 h 2708031"/>
              <a:gd name="connsiteX32" fmla="*/ 1324708 w 1383323"/>
              <a:gd name="connsiteY32" fmla="*/ 1430216 h 2708031"/>
              <a:gd name="connsiteX33" fmla="*/ 1383323 w 1383323"/>
              <a:gd name="connsiteY33" fmla="*/ 1078523 h 2708031"/>
              <a:gd name="connsiteX34" fmla="*/ 1359877 w 1383323"/>
              <a:gd name="connsiteY34" fmla="*/ 832339 h 2708031"/>
              <a:gd name="connsiteX35" fmla="*/ 1359877 w 1383323"/>
              <a:gd name="connsiteY35" fmla="*/ 679939 h 2708031"/>
              <a:gd name="connsiteX36" fmla="*/ 1266093 w 1383323"/>
              <a:gd name="connsiteY36" fmla="*/ 410308 h 2708031"/>
              <a:gd name="connsiteX37" fmla="*/ 1055077 w 1383323"/>
              <a:gd name="connsiteY37" fmla="*/ 23446 h 270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83323" h="2708031">
                <a:moveTo>
                  <a:pt x="1055077" y="23446"/>
                </a:moveTo>
                <a:lnTo>
                  <a:pt x="726831" y="0"/>
                </a:lnTo>
                <a:lnTo>
                  <a:pt x="726831" y="175846"/>
                </a:lnTo>
                <a:lnTo>
                  <a:pt x="820616" y="187569"/>
                </a:lnTo>
                <a:lnTo>
                  <a:pt x="832339" y="257908"/>
                </a:lnTo>
                <a:lnTo>
                  <a:pt x="890954" y="257908"/>
                </a:lnTo>
                <a:lnTo>
                  <a:pt x="902677" y="539262"/>
                </a:lnTo>
                <a:lnTo>
                  <a:pt x="937846" y="679939"/>
                </a:lnTo>
                <a:lnTo>
                  <a:pt x="926123" y="785446"/>
                </a:lnTo>
                <a:lnTo>
                  <a:pt x="902677" y="902677"/>
                </a:lnTo>
                <a:lnTo>
                  <a:pt x="879231" y="973016"/>
                </a:lnTo>
                <a:lnTo>
                  <a:pt x="750277" y="937846"/>
                </a:lnTo>
                <a:lnTo>
                  <a:pt x="773723" y="2180492"/>
                </a:lnTo>
                <a:lnTo>
                  <a:pt x="773723" y="2180492"/>
                </a:lnTo>
                <a:lnTo>
                  <a:pt x="926123" y="2157046"/>
                </a:lnTo>
                <a:lnTo>
                  <a:pt x="1031631" y="2133600"/>
                </a:lnTo>
                <a:lnTo>
                  <a:pt x="1078523" y="2121877"/>
                </a:lnTo>
                <a:lnTo>
                  <a:pt x="1031631" y="2227385"/>
                </a:lnTo>
                <a:lnTo>
                  <a:pt x="808893" y="2391508"/>
                </a:lnTo>
                <a:lnTo>
                  <a:pt x="550985" y="2532185"/>
                </a:lnTo>
                <a:lnTo>
                  <a:pt x="328246" y="2532185"/>
                </a:lnTo>
                <a:lnTo>
                  <a:pt x="70339" y="2614246"/>
                </a:lnTo>
                <a:lnTo>
                  <a:pt x="0" y="2684585"/>
                </a:lnTo>
                <a:lnTo>
                  <a:pt x="0" y="2684585"/>
                </a:lnTo>
                <a:lnTo>
                  <a:pt x="93785" y="2708031"/>
                </a:lnTo>
                <a:lnTo>
                  <a:pt x="527539" y="2602523"/>
                </a:lnTo>
                <a:lnTo>
                  <a:pt x="797169" y="2508739"/>
                </a:lnTo>
                <a:lnTo>
                  <a:pt x="1055077" y="2309446"/>
                </a:lnTo>
                <a:lnTo>
                  <a:pt x="1195754" y="2063262"/>
                </a:lnTo>
                <a:lnTo>
                  <a:pt x="1137139" y="1922585"/>
                </a:lnTo>
                <a:lnTo>
                  <a:pt x="1160585" y="1805354"/>
                </a:lnTo>
                <a:lnTo>
                  <a:pt x="1312985" y="1641231"/>
                </a:lnTo>
                <a:lnTo>
                  <a:pt x="1324708" y="1430216"/>
                </a:lnTo>
                <a:lnTo>
                  <a:pt x="1383323" y="1078523"/>
                </a:lnTo>
                <a:lnTo>
                  <a:pt x="1359877" y="832339"/>
                </a:lnTo>
                <a:lnTo>
                  <a:pt x="1359877" y="679939"/>
                </a:lnTo>
                <a:lnTo>
                  <a:pt x="1266093" y="410308"/>
                </a:lnTo>
                <a:lnTo>
                  <a:pt x="1055077" y="23446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8382000" y="4365625"/>
            <a:ext cx="222250" cy="206375"/>
          </a:xfrm>
          <a:prstGeom prst="ellipse">
            <a:avLst/>
          </a:prstGeom>
          <a:solidFill>
            <a:srgbClr val="FF9933"/>
          </a:solidFill>
          <a:ln w="38100">
            <a:noFill/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4200" y="6400800"/>
            <a:ext cx="5638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58200" y="4191000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PBIA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0" y="4876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Ft. Lauderdale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8305800" y="5486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Port of Miami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0" y="6248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Port of Key West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South Florida Airport System</a:t>
            </a:r>
            <a:endParaRPr lang="en-US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305800" y="3962400"/>
            <a:ext cx="76200" cy="76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077200" y="3581400"/>
            <a:ext cx="76200" cy="76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229600" y="4495800"/>
            <a:ext cx="76200" cy="76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69"/>
          <p:cNvSpPr>
            <a:spLocks noChangeArrowheads="1"/>
          </p:cNvSpPr>
          <p:nvPr/>
        </p:nvSpPr>
        <p:spPr bwMode="auto">
          <a:xfrm>
            <a:off x="8305800" y="4800600"/>
            <a:ext cx="222250" cy="206375"/>
          </a:xfrm>
          <a:prstGeom prst="ellipse">
            <a:avLst/>
          </a:prstGeom>
          <a:solidFill>
            <a:srgbClr val="FF9933"/>
          </a:solidFill>
          <a:ln w="38100">
            <a:noFill/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153400" y="4876800"/>
            <a:ext cx="76200" cy="76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153400" y="5181600"/>
            <a:ext cx="76200" cy="76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239000" y="6172200"/>
            <a:ext cx="76200" cy="76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69"/>
          <p:cNvSpPr>
            <a:spLocks noChangeArrowheads="1"/>
          </p:cNvSpPr>
          <p:nvPr/>
        </p:nvSpPr>
        <p:spPr bwMode="auto">
          <a:xfrm>
            <a:off x="8229600" y="5486400"/>
            <a:ext cx="222250" cy="206375"/>
          </a:xfrm>
          <a:prstGeom prst="ellipse">
            <a:avLst/>
          </a:prstGeom>
          <a:solidFill>
            <a:srgbClr val="FF9933"/>
          </a:solidFill>
          <a:ln w="38100">
            <a:noFill/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69"/>
          <p:cNvSpPr>
            <a:spLocks noChangeArrowheads="1"/>
          </p:cNvSpPr>
          <p:nvPr/>
        </p:nvSpPr>
        <p:spPr bwMode="auto">
          <a:xfrm>
            <a:off x="7162800" y="6096000"/>
            <a:ext cx="222250" cy="206375"/>
          </a:xfrm>
          <a:prstGeom prst="ellipse">
            <a:avLst/>
          </a:prstGeom>
          <a:solidFill>
            <a:srgbClr val="FF9933"/>
          </a:solidFill>
          <a:ln w="38100">
            <a:noFill/>
            <a:round/>
            <a:headEnd type="none" w="sm" len="sm"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por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75" y="838200"/>
            <a:ext cx="9098525" cy="5360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South Florida Airport System</a:t>
            </a:r>
            <a:endParaRPr lang="en-US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port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" y="110861"/>
            <a:ext cx="7634502" cy="6518539"/>
          </a:xfrm>
          <a:prstGeom prst="rect">
            <a:avLst/>
          </a:prstGeom>
        </p:spPr>
      </p:pic>
      <p:pic>
        <p:nvPicPr>
          <p:cNvPr id="3" name="Picture 2" descr="airport 2.jpg"/>
          <p:cNvPicPr>
            <a:picLocks noChangeAspect="1"/>
          </p:cNvPicPr>
          <p:nvPr/>
        </p:nvPicPr>
        <p:blipFill>
          <a:blip r:embed="rId3" cstate="print"/>
          <a:srcRect l="61701" t="21573" b="75239"/>
          <a:stretch>
            <a:fillRect/>
          </a:stretch>
        </p:blipFill>
        <p:spPr>
          <a:xfrm>
            <a:off x="2438400" y="1447800"/>
            <a:ext cx="6432706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irport 2.jpg"/>
          <p:cNvPicPr>
            <a:picLocks noChangeAspect="1"/>
          </p:cNvPicPr>
          <p:nvPr/>
        </p:nvPicPr>
        <p:blipFill>
          <a:blip r:embed="rId3" cstate="print"/>
          <a:srcRect l="61437" t="35920" b="60892"/>
          <a:stretch>
            <a:fillRect/>
          </a:stretch>
        </p:blipFill>
        <p:spPr>
          <a:xfrm>
            <a:off x="2590800" y="2438400"/>
            <a:ext cx="64770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irport 2.jpg"/>
          <p:cNvPicPr>
            <a:picLocks noChangeAspect="1"/>
          </p:cNvPicPr>
          <p:nvPr/>
        </p:nvPicPr>
        <p:blipFill>
          <a:blip r:embed="rId3" cstate="print"/>
          <a:srcRect l="61891" t="43358" b="53454"/>
          <a:stretch>
            <a:fillRect/>
          </a:stretch>
        </p:blipFill>
        <p:spPr>
          <a:xfrm>
            <a:off x="2590800" y="2971800"/>
            <a:ext cx="64008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irport 2.jpg"/>
          <p:cNvPicPr>
            <a:picLocks noChangeAspect="1"/>
          </p:cNvPicPr>
          <p:nvPr/>
        </p:nvPicPr>
        <p:blipFill>
          <a:blip r:embed="rId3" cstate="print"/>
          <a:srcRect l="61247" t="86925" b="9887"/>
          <a:stretch>
            <a:fillRect/>
          </a:stretch>
        </p:blipFill>
        <p:spPr>
          <a:xfrm>
            <a:off x="2362200" y="5638800"/>
            <a:ext cx="6508906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FF0000"/>
                </a:solidFill>
                <a:latin typeface="Arial Rounded MT Bold" pitchFamily="34" charset="0"/>
              </a:rPr>
              <a:t>Transportation in SE Florida:</a:t>
            </a:r>
            <a:br>
              <a:rPr lang="en-US" sz="44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Challenges and Opportunities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95400"/>
            <a:ext cx="9220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Multiple Planning Agencies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Freight &amp; Goods Distribution: </a:t>
            </a:r>
            <a:r>
              <a:rPr lang="en-US" sz="1600" i="1" dirty="0" smtClean="0">
                <a:solidFill>
                  <a:schemeClr val="bg1"/>
                </a:solidFill>
                <a:latin typeface="Arial Rounded MT Bold" pitchFamily="34" charset="0"/>
              </a:rPr>
              <a:t>Rail, Ports, Inland Ports and SIS Systems</a:t>
            </a:r>
            <a:endParaRPr lang="en-US" sz="2400" i="1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Commuter Rail: SFECC (FDOT) &amp; NEW START (SFRTA)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Transit 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Connecting LAND USE and TRANSPORTATION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Sea Level Rise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High Speed Rail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71600"/>
            <a:ext cx="3810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South Florida Airport System</a:t>
            </a:r>
          </a:p>
          <a:p>
            <a:pPr algn="r"/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The Challenges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371600"/>
            <a:ext cx="8991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Integrating  Competition :  Cargo vs. Passenger 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Competition between airports in the region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Intermodal facilities – Does it make sense  to have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   cargo airport?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Connecting Airports to Transit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Aligning with the Airport’s Economic Prosperity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  Vision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SE Florida Passenger Rail: </a:t>
            </a:r>
            <a:b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en-US" sz="4000" dirty="0" smtClean="0">
                <a:solidFill>
                  <a:srgbClr val="FFFF00"/>
                </a:solidFill>
                <a:latin typeface="Arial Rounded MT Bold" pitchFamily="34" charset="0"/>
              </a:rPr>
              <a:t>The Goals</a:t>
            </a: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398" y="5019194"/>
            <a:ext cx="8025534" cy="170153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3000"/>
                </a:schemeClr>
              </a:gs>
              <a:gs pos="100000">
                <a:schemeClr val="tx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058" tIns="41029" rIns="82058" bIns="41029"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 descr="Corridor Aerial Oblique REVISED3_1 w I95  Metrorail  EastWestProjects.JPG"/>
          <p:cNvPicPr>
            <a:picLocks noChangeAspect="1"/>
          </p:cNvPicPr>
          <p:nvPr/>
        </p:nvPicPr>
        <p:blipFill rotWithShape="1">
          <a:blip r:embed="rId2" cstate="print">
            <a:lum/>
          </a:blip>
          <a:srcRect l="7104" t="7825" r="4841" b="14756"/>
          <a:stretch/>
        </p:blipFill>
        <p:spPr>
          <a:xfrm>
            <a:off x="1189181" y="3412804"/>
            <a:ext cx="6849341" cy="3064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392044" y="-273829"/>
            <a:ext cx="8751956" cy="515062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Re-introduce Passenger Rail Service on FEC Corridor (85 miles)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Enhance Mobility Options in Eastern Core Areas of 3 Counties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Create Conditions for Economic Growth and Redevelopment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Leverage Existing Rail System Infrastructure – Balance Passenger &amp; Freight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Strengthen East-West Connections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rida.bmp"/>
          <p:cNvPicPr>
            <a:picLocks noChangeAspect="1"/>
          </p:cNvPicPr>
          <p:nvPr/>
        </p:nvPicPr>
        <p:blipFill rotWithShape="1">
          <a:blip r:embed="rId3" cstate="print"/>
          <a:srcRect l="40239" t="1577"/>
          <a:stretch/>
        </p:blipFill>
        <p:spPr>
          <a:xfrm>
            <a:off x="334235" y="1709487"/>
            <a:ext cx="3705377" cy="5014088"/>
          </a:xfrm>
          <a:prstGeom prst="rect">
            <a:avLst/>
          </a:prstGeom>
          <a:solidFill>
            <a:schemeClr val="accent1">
              <a:alpha val="58000"/>
            </a:schemeClr>
          </a:solidFill>
          <a:effectLst>
            <a:outerShdw blurRad="50800" dist="50800" dir="5400000" algn="ctr" rotWithShape="0">
              <a:srgbClr val="000000">
                <a:alpha val="56000"/>
              </a:srgbClr>
            </a:outerShdw>
          </a:effectLst>
        </p:spPr>
      </p:pic>
      <p:pic>
        <p:nvPicPr>
          <p:cNvPr id="6" name="Picture 5" descr="Florida.bmp"/>
          <p:cNvPicPr>
            <a:picLocks noChangeAspect="1"/>
          </p:cNvPicPr>
          <p:nvPr/>
        </p:nvPicPr>
        <p:blipFill rotWithShape="1">
          <a:blip r:embed="rId3" cstate="print"/>
          <a:srcRect l="40252" t="1517"/>
          <a:stretch/>
        </p:blipFill>
        <p:spPr>
          <a:xfrm>
            <a:off x="5235552" y="1720381"/>
            <a:ext cx="3704627" cy="5017158"/>
          </a:xfrm>
          <a:prstGeom prst="rect">
            <a:avLst/>
          </a:prstGeom>
          <a:solidFill>
            <a:schemeClr val="accent1">
              <a:alpha val="58000"/>
            </a:schemeClr>
          </a:solidFill>
          <a:effectLst>
            <a:outerShdw blurRad="50800" dist="50800" dir="5400000" algn="ctr" rotWithShape="0">
              <a:srgbClr val="000000">
                <a:alpha val="56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942024" y="5541699"/>
            <a:ext cx="623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Miami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8006192" y="4521803"/>
            <a:ext cx="691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Jupiter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687119" y="4812806"/>
            <a:ext cx="1074730" cy="37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100" dirty="0" smtClean="0"/>
              <a:t>West Palm</a:t>
            </a:r>
          </a:p>
          <a:p>
            <a:pPr algn="ctr">
              <a:lnSpc>
                <a:spcPts val="1100"/>
              </a:lnSpc>
            </a:pPr>
            <a:r>
              <a:rPr lang="en-US" sz="1100" dirty="0" smtClean="0"/>
              <a:t>Beach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5251436" y="1280209"/>
            <a:ext cx="1370510" cy="36896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itchFamily="34" charset="0"/>
              </a:rPr>
              <a:t>SFECC</a:t>
            </a:r>
            <a:endParaRPr 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604379" y="4724454"/>
            <a:ext cx="48427" cy="209632"/>
          </a:xfrm>
          <a:custGeom>
            <a:avLst/>
            <a:gdLst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33350 w 809625"/>
              <a:gd name="connsiteY8" fmla="*/ 3086100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6847 w 806847"/>
              <a:gd name="connsiteY0" fmla="*/ 0 h 5757466"/>
              <a:gd name="connsiteX1" fmla="*/ 749697 w 806847"/>
              <a:gd name="connsiteY1" fmla="*/ 438150 h 5757466"/>
              <a:gd name="connsiteX2" fmla="*/ 654447 w 806847"/>
              <a:gd name="connsiteY2" fmla="*/ 600075 h 5757466"/>
              <a:gd name="connsiteX3" fmla="*/ 597297 w 806847"/>
              <a:gd name="connsiteY3" fmla="*/ 714375 h 5757466"/>
              <a:gd name="connsiteX4" fmla="*/ 268684 w 806847"/>
              <a:gd name="connsiteY4" fmla="*/ 2119312 h 5757466"/>
              <a:gd name="connsiteX5" fmla="*/ 268684 w 806847"/>
              <a:gd name="connsiteY5" fmla="*/ 2314575 h 5757466"/>
              <a:gd name="connsiteX6" fmla="*/ 292497 w 806847"/>
              <a:gd name="connsiteY6" fmla="*/ 2847975 h 5757466"/>
              <a:gd name="connsiteX7" fmla="*/ 225822 w 806847"/>
              <a:gd name="connsiteY7" fmla="*/ 2981325 h 5757466"/>
              <a:gd name="connsiteX8" fmla="*/ 123429 w 806847"/>
              <a:gd name="connsiteY8" fmla="*/ 3102769 h 5757466"/>
              <a:gd name="connsiteX9" fmla="*/ 121047 w 806847"/>
              <a:gd name="connsiteY9" fmla="*/ 3457575 h 5757466"/>
              <a:gd name="connsiteX10" fmla="*/ 187722 w 806847"/>
              <a:gd name="connsiteY10" fmla="*/ 3676650 h 5757466"/>
              <a:gd name="connsiteX11" fmla="*/ 235347 w 806847"/>
              <a:gd name="connsiteY11" fmla="*/ 3807619 h 5757466"/>
              <a:gd name="connsiteX12" fmla="*/ 149622 w 806847"/>
              <a:gd name="connsiteY12" fmla="*/ 3962400 h 5757466"/>
              <a:gd name="connsiteX13" fmla="*/ 121047 w 806847"/>
              <a:gd name="connsiteY13" fmla="*/ 4086225 h 5757466"/>
              <a:gd name="connsiteX14" fmla="*/ 82947 w 806847"/>
              <a:gd name="connsiteY14" fmla="*/ 4295775 h 5757466"/>
              <a:gd name="connsiteX15" fmla="*/ 104378 w 806847"/>
              <a:gd name="connsiteY15" fmla="*/ 5345906 h 5757466"/>
              <a:gd name="connsiteX16" fmla="*/ 16272 w 806847"/>
              <a:gd name="connsiteY16" fmla="*/ 5695950 h 5757466"/>
              <a:gd name="connsiteX17" fmla="*/ 6747 w 806847"/>
              <a:gd name="connsiteY17" fmla="*/ 5715000 h 5757466"/>
              <a:gd name="connsiteX0" fmla="*/ 790575 w 790575"/>
              <a:gd name="connsiteY0" fmla="*/ 0 h 5695950"/>
              <a:gd name="connsiteX1" fmla="*/ 733425 w 790575"/>
              <a:gd name="connsiteY1" fmla="*/ 438150 h 5695950"/>
              <a:gd name="connsiteX2" fmla="*/ 638175 w 790575"/>
              <a:gd name="connsiteY2" fmla="*/ 600075 h 5695950"/>
              <a:gd name="connsiteX3" fmla="*/ 581025 w 790575"/>
              <a:gd name="connsiteY3" fmla="*/ 714375 h 5695950"/>
              <a:gd name="connsiteX4" fmla="*/ 252412 w 790575"/>
              <a:gd name="connsiteY4" fmla="*/ 2119312 h 5695950"/>
              <a:gd name="connsiteX5" fmla="*/ 252412 w 790575"/>
              <a:gd name="connsiteY5" fmla="*/ 2314575 h 5695950"/>
              <a:gd name="connsiteX6" fmla="*/ 276225 w 790575"/>
              <a:gd name="connsiteY6" fmla="*/ 2847975 h 5695950"/>
              <a:gd name="connsiteX7" fmla="*/ 209550 w 790575"/>
              <a:gd name="connsiteY7" fmla="*/ 2981325 h 5695950"/>
              <a:gd name="connsiteX8" fmla="*/ 107157 w 790575"/>
              <a:gd name="connsiteY8" fmla="*/ 3102769 h 5695950"/>
              <a:gd name="connsiteX9" fmla="*/ 104775 w 790575"/>
              <a:gd name="connsiteY9" fmla="*/ 3457575 h 5695950"/>
              <a:gd name="connsiteX10" fmla="*/ 171450 w 790575"/>
              <a:gd name="connsiteY10" fmla="*/ 3676650 h 5695950"/>
              <a:gd name="connsiteX11" fmla="*/ 219075 w 790575"/>
              <a:gd name="connsiteY11" fmla="*/ 3807619 h 5695950"/>
              <a:gd name="connsiteX12" fmla="*/ 133350 w 790575"/>
              <a:gd name="connsiteY12" fmla="*/ 3962400 h 5695950"/>
              <a:gd name="connsiteX13" fmla="*/ 104775 w 790575"/>
              <a:gd name="connsiteY13" fmla="*/ 4086225 h 5695950"/>
              <a:gd name="connsiteX14" fmla="*/ 66675 w 790575"/>
              <a:gd name="connsiteY14" fmla="*/ 4295775 h 5695950"/>
              <a:gd name="connsiteX15" fmla="*/ 88106 w 790575"/>
              <a:gd name="connsiteY15" fmla="*/ 5345906 h 5695950"/>
              <a:gd name="connsiteX16" fmla="*/ 0 w 790575"/>
              <a:gd name="connsiteY16" fmla="*/ 5695950 h 5695950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1209278"/>
              <a:gd name="connsiteY0" fmla="*/ 0 h 5693569"/>
              <a:gd name="connsiteX1" fmla="*/ 716756 w 1209278"/>
              <a:gd name="connsiteY1" fmla="*/ 438150 h 5693569"/>
              <a:gd name="connsiteX2" fmla="*/ 621506 w 1209278"/>
              <a:gd name="connsiteY2" fmla="*/ 600075 h 5693569"/>
              <a:gd name="connsiteX3" fmla="*/ 564356 w 1209278"/>
              <a:gd name="connsiteY3" fmla="*/ 714375 h 5693569"/>
              <a:gd name="connsiteX4" fmla="*/ 235743 w 1209278"/>
              <a:gd name="connsiteY4" fmla="*/ 2119312 h 5693569"/>
              <a:gd name="connsiteX5" fmla="*/ 235743 w 1209278"/>
              <a:gd name="connsiteY5" fmla="*/ 2314575 h 5693569"/>
              <a:gd name="connsiteX6" fmla="*/ 259556 w 1209278"/>
              <a:gd name="connsiteY6" fmla="*/ 2847975 h 5693569"/>
              <a:gd name="connsiteX7" fmla="*/ 1169193 w 1209278"/>
              <a:gd name="connsiteY7" fmla="*/ 2988469 h 5693569"/>
              <a:gd name="connsiteX8" fmla="*/ 90488 w 1209278"/>
              <a:gd name="connsiteY8" fmla="*/ 3102769 h 5693569"/>
              <a:gd name="connsiteX9" fmla="*/ 88106 w 1209278"/>
              <a:gd name="connsiteY9" fmla="*/ 3457575 h 5693569"/>
              <a:gd name="connsiteX10" fmla="*/ 154781 w 1209278"/>
              <a:gd name="connsiteY10" fmla="*/ 3676650 h 5693569"/>
              <a:gd name="connsiteX11" fmla="*/ 202406 w 1209278"/>
              <a:gd name="connsiteY11" fmla="*/ 3807619 h 5693569"/>
              <a:gd name="connsiteX12" fmla="*/ 116681 w 1209278"/>
              <a:gd name="connsiteY12" fmla="*/ 3962400 h 5693569"/>
              <a:gd name="connsiteX13" fmla="*/ 88106 w 1209278"/>
              <a:gd name="connsiteY13" fmla="*/ 4086225 h 5693569"/>
              <a:gd name="connsiteX14" fmla="*/ 50006 w 1209278"/>
              <a:gd name="connsiteY14" fmla="*/ 4295775 h 5693569"/>
              <a:gd name="connsiteX15" fmla="*/ 71437 w 1209278"/>
              <a:gd name="connsiteY15" fmla="*/ 5345906 h 5693569"/>
              <a:gd name="connsiteX16" fmla="*/ 0 w 1209278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3831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69068 w 773906"/>
              <a:gd name="connsiteY7" fmla="*/ 3005137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8593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6288 w 776288"/>
              <a:gd name="connsiteY0" fmla="*/ 0 h 5729287"/>
              <a:gd name="connsiteX1" fmla="*/ 716756 w 776288"/>
              <a:gd name="connsiteY1" fmla="*/ 473868 h 5729287"/>
              <a:gd name="connsiteX2" fmla="*/ 621506 w 776288"/>
              <a:gd name="connsiteY2" fmla="*/ 635793 h 5729287"/>
              <a:gd name="connsiteX3" fmla="*/ 564356 w 776288"/>
              <a:gd name="connsiteY3" fmla="*/ 750093 h 5729287"/>
              <a:gd name="connsiteX4" fmla="*/ 235743 w 776288"/>
              <a:gd name="connsiteY4" fmla="*/ 2155030 h 5729287"/>
              <a:gd name="connsiteX5" fmla="*/ 235743 w 776288"/>
              <a:gd name="connsiteY5" fmla="*/ 2350293 h 5729287"/>
              <a:gd name="connsiteX6" fmla="*/ 259556 w 776288"/>
              <a:gd name="connsiteY6" fmla="*/ 2883693 h 5729287"/>
              <a:gd name="connsiteX7" fmla="*/ 180974 w 776288"/>
              <a:gd name="connsiteY7" fmla="*/ 3033712 h 5729287"/>
              <a:gd name="connsiteX8" fmla="*/ 90488 w 776288"/>
              <a:gd name="connsiteY8" fmla="*/ 3138487 h 5729287"/>
              <a:gd name="connsiteX9" fmla="*/ 88106 w 776288"/>
              <a:gd name="connsiteY9" fmla="*/ 3493293 h 5729287"/>
              <a:gd name="connsiteX10" fmla="*/ 154781 w 776288"/>
              <a:gd name="connsiteY10" fmla="*/ 3712368 h 5729287"/>
              <a:gd name="connsiteX11" fmla="*/ 202406 w 776288"/>
              <a:gd name="connsiteY11" fmla="*/ 3843337 h 5729287"/>
              <a:gd name="connsiteX12" fmla="*/ 116681 w 776288"/>
              <a:gd name="connsiteY12" fmla="*/ 3998118 h 5729287"/>
              <a:gd name="connsiteX13" fmla="*/ 88106 w 776288"/>
              <a:gd name="connsiteY13" fmla="*/ 4121943 h 5729287"/>
              <a:gd name="connsiteX14" fmla="*/ 50006 w 776288"/>
              <a:gd name="connsiteY14" fmla="*/ 4331493 h 5729287"/>
              <a:gd name="connsiteX15" fmla="*/ 71437 w 776288"/>
              <a:gd name="connsiteY15" fmla="*/ 5381624 h 5729287"/>
              <a:gd name="connsiteX16" fmla="*/ 0 w 776288"/>
              <a:gd name="connsiteY16" fmla="*/ 5729287 h 5729287"/>
              <a:gd name="connsiteX0" fmla="*/ 776288 w 1101328"/>
              <a:gd name="connsiteY0" fmla="*/ 0 h 5729287"/>
              <a:gd name="connsiteX1" fmla="*/ 1075531 w 1101328"/>
              <a:gd name="connsiteY1" fmla="*/ 410368 h 5729287"/>
              <a:gd name="connsiteX2" fmla="*/ 621506 w 1101328"/>
              <a:gd name="connsiteY2" fmla="*/ 635793 h 5729287"/>
              <a:gd name="connsiteX3" fmla="*/ 564356 w 1101328"/>
              <a:gd name="connsiteY3" fmla="*/ 750093 h 5729287"/>
              <a:gd name="connsiteX4" fmla="*/ 235743 w 1101328"/>
              <a:gd name="connsiteY4" fmla="*/ 2155030 h 5729287"/>
              <a:gd name="connsiteX5" fmla="*/ 235743 w 1101328"/>
              <a:gd name="connsiteY5" fmla="*/ 2350293 h 5729287"/>
              <a:gd name="connsiteX6" fmla="*/ 259556 w 1101328"/>
              <a:gd name="connsiteY6" fmla="*/ 2883693 h 5729287"/>
              <a:gd name="connsiteX7" fmla="*/ 180974 w 1101328"/>
              <a:gd name="connsiteY7" fmla="*/ 3033712 h 5729287"/>
              <a:gd name="connsiteX8" fmla="*/ 90488 w 1101328"/>
              <a:gd name="connsiteY8" fmla="*/ 3138487 h 5729287"/>
              <a:gd name="connsiteX9" fmla="*/ 88106 w 1101328"/>
              <a:gd name="connsiteY9" fmla="*/ 3493293 h 5729287"/>
              <a:gd name="connsiteX10" fmla="*/ 154781 w 1101328"/>
              <a:gd name="connsiteY10" fmla="*/ 3712368 h 5729287"/>
              <a:gd name="connsiteX11" fmla="*/ 202406 w 1101328"/>
              <a:gd name="connsiteY11" fmla="*/ 3843337 h 5729287"/>
              <a:gd name="connsiteX12" fmla="*/ 116681 w 1101328"/>
              <a:gd name="connsiteY12" fmla="*/ 3998118 h 5729287"/>
              <a:gd name="connsiteX13" fmla="*/ 88106 w 1101328"/>
              <a:gd name="connsiteY13" fmla="*/ 4121943 h 5729287"/>
              <a:gd name="connsiteX14" fmla="*/ 50006 w 1101328"/>
              <a:gd name="connsiteY14" fmla="*/ 4331493 h 5729287"/>
              <a:gd name="connsiteX15" fmla="*/ 71437 w 1101328"/>
              <a:gd name="connsiteY15" fmla="*/ 5381624 h 5729287"/>
              <a:gd name="connsiteX16" fmla="*/ 0 w 1101328"/>
              <a:gd name="connsiteY16" fmla="*/ 5729287 h 5729287"/>
              <a:gd name="connsiteX0" fmla="*/ 776288 w 1117970"/>
              <a:gd name="connsiteY0" fmla="*/ 0 h 5729287"/>
              <a:gd name="connsiteX1" fmla="*/ 876140 w 1117970"/>
              <a:gd name="connsiteY1" fmla="*/ 165894 h 5729287"/>
              <a:gd name="connsiteX2" fmla="*/ 1075531 w 1117970"/>
              <a:gd name="connsiteY2" fmla="*/ 410368 h 5729287"/>
              <a:gd name="connsiteX3" fmla="*/ 621506 w 1117970"/>
              <a:gd name="connsiteY3" fmla="*/ 635793 h 5729287"/>
              <a:gd name="connsiteX4" fmla="*/ 564356 w 1117970"/>
              <a:gd name="connsiteY4" fmla="*/ 750093 h 5729287"/>
              <a:gd name="connsiteX5" fmla="*/ 235743 w 1117970"/>
              <a:gd name="connsiteY5" fmla="*/ 2155030 h 5729287"/>
              <a:gd name="connsiteX6" fmla="*/ 235743 w 1117970"/>
              <a:gd name="connsiteY6" fmla="*/ 2350293 h 5729287"/>
              <a:gd name="connsiteX7" fmla="*/ 259556 w 1117970"/>
              <a:gd name="connsiteY7" fmla="*/ 2883693 h 5729287"/>
              <a:gd name="connsiteX8" fmla="*/ 180974 w 1117970"/>
              <a:gd name="connsiteY8" fmla="*/ 3033712 h 5729287"/>
              <a:gd name="connsiteX9" fmla="*/ 90488 w 1117970"/>
              <a:gd name="connsiteY9" fmla="*/ 3138487 h 5729287"/>
              <a:gd name="connsiteX10" fmla="*/ 88106 w 1117970"/>
              <a:gd name="connsiteY10" fmla="*/ 3493293 h 5729287"/>
              <a:gd name="connsiteX11" fmla="*/ 154781 w 1117970"/>
              <a:gd name="connsiteY11" fmla="*/ 3712368 h 5729287"/>
              <a:gd name="connsiteX12" fmla="*/ 202406 w 1117970"/>
              <a:gd name="connsiteY12" fmla="*/ 3843337 h 5729287"/>
              <a:gd name="connsiteX13" fmla="*/ 116681 w 1117970"/>
              <a:gd name="connsiteY13" fmla="*/ 3998118 h 5729287"/>
              <a:gd name="connsiteX14" fmla="*/ 88106 w 1117970"/>
              <a:gd name="connsiteY14" fmla="*/ 4121943 h 5729287"/>
              <a:gd name="connsiteX15" fmla="*/ 50006 w 1117970"/>
              <a:gd name="connsiteY15" fmla="*/ 4331493 h 5729287"/>
              <a:gd name="connsiteX16" fmla="*/ 71437 w 1117970"/>
              <a:gd name="connsiteY16" fmla="*/ 5381624 h 5729287"/>
              <a:gd name="connsiteX17" fmla="*/ 0 w 1117970"/>
              <a:gd name="connsiteY17" fmla="*/ 5729287 h 5729287"/>
              <a:gd name="connsiteX0" fmla="*/ 776288 w 1127495"/>
              <a:gd name="connsiteY0" fmla="*/ 0 h 5729287"/>
              <a:gd name="connsiteX1" fmla="*/ 876140 w 1127495"/>
              <a:gd name="connsiteY1" fmla="*/ 165894 h 5729287"/>
              <a:gd name="connsiteX2" fmla="*/ 1085056 w 1127495"/>
              <a:gd name="connsiteY2" fmla="*/ 445293 h 5729287"/>
              <a:gd name="connsiteX3" fmla="*/ 621506 w 1127495"/>
              <a:gd name="connsiteY3" fmla="*/ 635793 h 5729287"/>
              <a:gd name="connsiteX4" fmla="*/ 564356 w 1127495"/>
              <a:gd name="connsiteY4" fmla="*/ 750093 h 5729287"/>
              <a:gd name="connsiteX5" fmla="*/ 235743 w 1127495"/>
              <a:gd name="connsiteY5" fmla="*/ 2155030 h 5729287"/>
              <a:gd name="connsiteX6" fmla="*/ 235743 w 1127495"/>
              <a:gd name="connsiteY6" fmla="*/ 2350293 h 5729287"/>
              <a:gd name="connsiteX7" fmla="*/ 259556 w 1127495"/>
              <a:gd name="connsiteY7" fmla="*/ 2883693 h 5729287"/>
              <a:gd name="connsiteX8" fmla="*/ 180974 w 1127495"/>
              <a:gd name="connsiteY8" fmla="*/ 3033712 h 5729287"/>
              <a:gd name="connsiteX9" fmla="*/ 90488 w 1127495"/>
              <a:gd name="connsiteY9" fmla="*/ 3138487 h 5729287"/>
              <a:gd name="connsiteX10" fmla="*/ 88106 w 1127495"/>
              <a:gd name="connsiteY10" fmla="*/ 3493293 h 5729287"/>
              <a:gd name="connsiteX11" fmla="*/ 154781 w 1127495"/>
              <a:gd name="connsiteY11" fmla="*/ 3712368 h 5729287"/>
              <a:gd name="connsiteX12" fmla="*/ 202406 w 1127495"/>
              <a:gd name="connsiteY12" fmla="*/ 3843337 h 5729287"/>
              <a:gd name="connsiteX13" fmla="*/ 116681 w 1127495"/>
              <a:gd name="connsiteY13" fmla="*/ 3998118 h 5729287"/>
              <a:gd name="connsiteX14" fmla="*/ 88106 w 1127495"/>
              <a:gd name="connsiteY14" fmla="*/ 4121943 h 5729287"/>
              <a:gd name="connsiteX15" fmla="*/ 50006 w 1127495"/>
              <a:gd name="connsiteY15" fmla="*/ 4331493 h 5729287"/>
              <a:gd name="connsiteX16" fmla="*/ 71437 w 1127495"/>
              <a:gd name="connsiteY16" fmla="*/ 5381624 h 5729287"/>
              <a:gd name="connsiteX17" fmla="*/ 0 w 1127495"/>
              <a:gd name="connsiteY17" fmla="*/ 5729287 h 5729287"/>
              <a:gd name="connsiteX0" fmla="*/ 776288 w 1107704"/>
              <a:gd name="connsiteY0" fmla="*/ 0 h 5729287"/>
              <a:gd name="connsiteX1" fmla="*/ 876140 w 1107704"/>
              <a:gd name="connsiteY1" fmla="*/ 165894 h 5729287"/>
              <a:gd name="connsiteX2" fmla="*/ 1085056 w 1107704"/>
              <a:gd name="connsiteY2" fmla="*/ 445293 h 5729287"/>
              <a:gd name="connsiteX3" fmla="*/ 1012031 w 1107704"/>
              <a:gd name="connsiteY3" fmla="*/ 899318 h 5729287"/>
              <a:gd name="connsiteX4" fmla="*/ 564356 w 1107704"/>
              <a:gd name="connsiteY4" fmla="*/ 750093 h 5729287"/>
              <a:gd name="connsiteX5" fmla="*/ 235743 w 1107704"/>
              <a:gd name="connsiteY5" fmla="*/ 2155030 h 5729287"/>
              <a:gd name="connsiteX6" fmla="*/ 235743 w 1107704"/>
              <a:gd name="connsiteY6" fmla="*/ 2350293 h 5729287"/>
              <a:gd name="connsiteX7" fmla="*/ 259556 w 1107704"/>
              <a:gd name="connsiteY7" fmla="*/ 2883693 h 5729287"/>
              <a:gd name="connsiteX8" fmla="*/ 180974 w 1107704"/>
              <a:gd name="connsiteY8" fmla="*/ 3033712 h 5729287"/>
              <a:gd name="connsiteX9" fmla="*/ 90488 w 1107704"/>
              <a:gd name="connsiteY9" fmla="*/ 3138487 h 5729287"/>
              <a:gd name="connsiteX10" fmla="*/ 88106 w 1107704"/>
              <a:gd name="connsiteY10" fmla="*/ 3493293 h 5729287"/>
              <a:gd name="connsiteX11" fmla="*/ 154781 w 1107704"/>
              <a:gd name="connsiteY11" fmla="*/ 3712368 h 5729287"/>
              <a:gd name="connsiteX12" fmla="*/ 202406 w 1107704"/>
              <a:gd name="connsiteY12" fmla="*/ 3843337 h 5729287"/>
              <a:gd name="connsiteX13" fmla="*/ 116681 w 1107704"/>
              <a:gd name="connsiteY13" fmla="*/ 3998118 h 5729287"/>
              <a:gd name="connsiteX14" fmla="*/ 88106 w 1107704"/>
              <a:gd name="connsiteY14" fmla="*/ 4121943 h 5729287"/>
              <a:gd name="connsiteX15" fmla="*/ 50006 w 1107704"/>
              <a:gd name="connsiteY15" fmla="*/ 4331493 h 5729287"/>
              <a:gd name="connsiteX16" fmla="*/ 71437 w 1107704"/>
              <a:gd name="connsiteY16" fmla="*/ 5381624 h 5729287"/>
              <a:gd name="connsiteX17" fmla="*/ 0 w 1107704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012031 w 1229519"/>
              <a:gd name="connsiteY3" fmla="*/ 89931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116806 w 1229519"/>
              <a:gd name="connsiteY3" fmla="*/ 82946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168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422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64469"/>
              <a:gd name="connsiteY0" fmla="*/ 0 h 5729287"/>
              <a:gd name="connsiteX1" fmla="*/ 876140 w 1464469"/>
              <a:gd name="connsiteY1" fmla="*/ 165894 h 5729287"/>
              <a:gd name="connsiteX2" fmla="*/ 1085056 w 1464469"/>
              <a:gd name="connsiteY2" fmla="*/ 445293 h 5729287"/>
              <a:gd name="connsiteX3" fmla="*/ 1142206 w 1464469"/>
              <a:gd name="connsiteY3" fmla="*/ 829468 h 5729287"/>
              <a:gd name="connsiteX4" fmla="*/ 1345406 w 1464469"/>
              <a:gd name="connsiteY4" fmla="*/ 1197768 h 5729287"/>
              <a:gd name="connsiteX5" fmla="*/ 235743 w 1464469"/>
              <a:gd name="connsiteY5" fmla="*/ 2155030 h 5729287"/>
              <a:gd name="connsiteX6" fmla="*/ 235743 w 1464469"/>
              <a:gd name="connsiteY6" fmla="*/ 2350293 h 5729287"/>
              <a:gd name="connsiteX7" fmla="*/ 259556 w 1464469"/>
              <a:gd name="connsiteY7" fmla="*/ 2883693 h 5729287"/>
              <a:gd name="connsiteX8" fmla="*/ 180974 w 1464469"/>
              <a:gd name="connsiteY8" fmla="*/ 3033712 h 5729287"/>
              <a:gd name="connsiteX9" fmla="*/ 90488 w 1464469"/>
              <a:gd name="connsiteY9" fmla="*/ 3138487 h 5729287"/>
              <a:gd name="connsiteX10" fmla="*/ 88106 w 1464469"/>
              <a:gd name="connsiteY10" fmla="*/ 3493293 h 5729287"/>
              <a:gd name="connsiteX11" fmla="*/ 154781 w 1464469"/>
              <a:gd name="connsiteY11" fmla="*/ 3712368 h 5729287"/>
              <a:gd name="connsiteX12" fmla="*/ 202406 w 1464469"/>
              <a:gd name="connsiteY12" fmla="*/ 3843337 h 5729287"/>
              <a:gd name="connsiteX13" fmla="*/ 116681 w 1464469"/>
              <a:gd name="connsiteY13" fmla="*/ 3998118 h 5729287"/>
              <a:gd name="connsiteX14" fmla="*/ 88106 w 1464469"/>
              <a:gd name="connsiteY14" fmla="*/ 4121943 h 5729287"/>
              <a:gd name="connsiteX15" fmla="*/ 50006 w 1464469"/>
              <a:gd name="connsiteY15" fmla="*/ 4331493 h 5729287"/>
              <a:gd name="connsiteX16" fmla="*/ 71437 w 1464469"/>
              <a:gd name="connsiteY16" fmla="*/ 5381624 h 5729287"/>
              <a:gd name="connsiteX17" fmla="*/ 0 w 1464469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345406 w 1668462"/>
              <a:gd name="connsiteY4" fmla="*/ 119776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443831 w 1668462"/>
              <a:gd name="connsiteY4" fmla="*/ 136604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530615 w 1802871"/>
              <a:gd name="connsiteY4" fmla="*/ 1407318 h 5729287"/>
              <a:gd name="connsiteX5" fmla="*/ 1748102 w 1802871"/>
              <a:gd name="connsiteY5" fmla="*/ 2459830 h 5729287"/>
              <a:gd name="connsiteX6" fmla="*/ 246327 w 1802871"/>
              <a:gd name="connsiteY6" fmla="*/ 2350293 h 5729287"/>
              <a:gd name="connsiteX7" fmla="*/ 270140 w 1802871"/>
              <a:gd name="connsiteY7" fmla="*/ 2883693 h 5729287"/>
              <a:gd name="connsiteX8" fmla="*/ 191558 w 1802871"/>
              <a:gd name="connsiteY8" fmla="*/ 3033712 h 5729287"/>
              <a:gd name="connsiteX9" fmla="*/ 101072 w 1802871"/>
              <a:gd name="connsiteY9" fmla="*/ 3138487 h 5729287"/>
              <a:gd name="connsiteX10" fmla="*/ 98690 w 1802871"/>
              <a:gd name="connsiteY10" fmla="*/ 3493293 h 5729287"/>
              <a:gd name="connsiteX11" fmla="*/ 165365 w 1802871"/>
              <a:gd name="connsiteY11" fmla="*/ 3712368 h 5729287"/>
              <a:gd name="connsiteX12" fmla="*/ 212990 w 1802871"/>
              <a:gd name="connsiteY12" fmla="*/ 3843337 h 5729287"/>
              <a:gd name="connsiteX13" fmla="*/ 127265 w 1802871"/>
              <a:gd name="connsiteY13" fmla="*/ 3998118 h 5729287"/>
              <a:gd name="connsiteX14" fmla="*/ 98690 w 1802871"/>
              <a:gd name="connsiteY14" fmla="*/ 4121943 h 5729287"/>
              <a:gd name="connsiteX15" fmla="*/ 60590 w 1802871"/>
              <a:gd name="connsiteY15" fmla="*/ 4331493 h 5729287"/>
              <a:gd name="connsiteX16" fmla="*/ 82021 w 1802871"/>
              <a:gd name="connsiteY16" fmla="*/ 5381624 h 5729287"/>
              <a:gd name="connsiteX17" fmla="*/ 10584 w 1802871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18523 w 1802871"/>
              <a:gd name="connsiteY4" fmla="*/ 1023144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76288 w 1716087"/>
              <a:gd name="connsiteY0" fmla="*/ 0 h 5729287"/>
              <a:gd name="connsiteX1" fmla="*/ 876140 w 1716087"/>
              <a:gd name="connsiteY1" fmla="*/ 165894 h 5729287"/>
              <a:gd name="connsiteX2" fmla="*/ 1066006 w 1716087"/>
              <a:gd name="connsiteY2" fmla="*/ 397668 h 5729287"/>
              <a:gd name="connsiteX3" fmla="*/ 1142206 w 1716087"/>
              <a:gd name="connsiteY3" fmla="*/ 829468 h 5729287"/>
              <a:gd name="connsiteX4" fmla="*/ 1323814 w 1716087"/>
              <a:gd name="connsiteY4" fmla="*/ 1007269 h 5729287"/>
              <a:gd name="connsiteX5" fmla="*/ 1520031 w 1716087"/>
              <a:gd name="connsiteY5" fmla="*/ 1407318 h 5729287"/>
              <a:gd name="connsiteX6" fmla="*/ 1661318 w 1716087"/>
              <a:gd name="connsiteY6" fmla="*/ 2243930 h 5729287"/>
              <a:gd name="connsiteX7" fmla="*/ 235743 w 1716087"/>
              <a:gd name="connsiteY7" fmla="*/ 2350293 h 5729287"/>
              <a:gd name="connsiteX8" fmla="*/ 259556 w 1716087"/>
              <a:gd name="connsiteY8" fmla="*/ 2883693 h 5729287"/>
              <a:gd name="connsiteX9" fmla="*/ 180974 w 1716087"/>
              <a:gd name="connsiteY9" fmla="*/ 3033712 h 5729287"/>
              <a:gd name="connsiteX10" fmla="*/ 90488 w 1716087"/>
              <a:gd name="connsiteY10" fmla="*/ 3138487 h 5729287"/>
              <a:gd name="connsiteX11" fmla="*/ 88106 w 1716087"/>
              <a:gd name="connsiteY11" fmla="*/ 3493293 h 5729287"/>
              <a:gd name="connsiteX12" fmla="*/ 154781 w 1716087"/>
              <a:gd name="connsiteY12" fmla="*/ 3712368 h 5729287"/>
              <a:gd name="connsiteX13" fmla="*/ 202406 w 1716087"/>
              <a:gd name="connsiteY13" fmla="*/ 3843337 h 5729287"/>
              <a:gd name="connsiteX14" fmla="*/ 116681 w 1716087"/>
              <a:gd name="connsiteY14" fmla="*/ 3998118 h 5729287"/>
              <a:gd name="connsiteX15" fmla="*/ 88106 w 1716087"/>
              <a:gd name="connsiteY15" fmla="*/ 4121943 h 5729287"/>
              <a:gd name="connsiteX16" fmla="*/ 50006 w 1716087"/>
              <a:gd name="connsiteY16" fmla="*/ 4331493 h 5729287"/>
              <a:gd name="connsiteX17" fmla="*/ 71437 w 1716087"/>
              <a:gd name="connsiteY17" fmla="*/ 5381624 h 5729287"/>
              <a:gd name="connsiteX18" fmla="*/ 0 w 1716087"/>
              <a:gd name="connsiteY18" fmla="*/ 5729287 h 5729287"/>
              <a:gd name="connsiteX0" fmla="*/ 849710 w 2485892"/>
              <a:gd name="connsiteY0" fmla="*/ 0 h 5729287"/>
              <a:gd name="connsiteX1" fmla="*/ 949562 w 2485892"/>
              <a:gd name="connsiteY1" fmla="*/ 165894 h 5729287"/>
              <a:gd name="connsiteX2" fmla="*/ 1139428 w 2485892"/>
              <a:gd name="connsiteY2" fmla="*/ 397668 h 5729287"/>
              <a:gd name="connsiteX3" fmla="*/ 1215628 w 2485892"/>
              <a:gd name="connsiteY3" fmla="*/ 829468 h 5729287"/>
              <a:gd name="connsiteX4" fmla="*/ 1397236 w 2485892"/>
              <a:gd name="connsiteY4" fmla="*/ 1007269 h 5729287"/>
              <a:gd name="connsiteX5" fmla="*/ 1593453 w 2485892"/>
              <a:gd name="connsiteY5" fmla="*/ 1407318 h 5729287"/>
              <a:gd name="connsiteX6" fmla="*/ 1734740 w 2485892"/>
              <a:gd name="connsiteY6" fmla="*/ 2243930 h 5729287"/>
              <a:gd name="connsiteX7" fmla="*/ 2252265 w 2485892"/>
              <a:gd name="connsiteY7" fmla="*/ 3271043 h 5729287"/>
              <a:gd name="connsiteX8" fmla="*/ 332978 w 2485892"/>
              <a:gd name="connsiteY8" fmla="*/ 2883693 h 5729287"/>
              <a:gd name="connsiteX9" fmla="*/ 254396 w 2485892"/>
              <a:gd name="connsiteY9" fmla="*/ 3033712 h 5729287"/>
              <a:gd name="connsiteX10" fmla="*/ 163910 w 2485892"/>
              <a:gd name="connsiteY10" fmla="*/ 3138487 h 5729287"/>
              <a:gd name="connsiteX11" fmla="*/ 161528 w 2485892"/>
              <a:gd name="connsiteY11" fmla="*/ 3493293 h 5729287"/>
              <a:gd name="connsiteX12" fmla="*/ 228203 w 2485892"/>
              <a:gd name="connsiteY12" fmla="*/ 3712368 h 5729287"/>
              <a:gd name="connsiteX13" fmla="*/ 275828 w 2485892"/>
              <a:gd name="connsiteY13" fmla="*/ 3843337 h 5729287"/>
              <a:gd name="connsiteX14" fmla="*/ 190103 w 2485892"/>
              <a:gd name="connsiteY14" fmla="*/ 3998118 h 5729287"/>
              <a:gd name="connsiteX15" fmla="*/ 161528 w 2485892"/>
              <a:gd name="connsiteY15" fmla="*/ 4121943 h 5729287"/>
              <a:gd name="connsiteX16" fmla="*/ 123428 w 2485892"/>
              <a:gd name="connsiteY16" fmla="*/ 4331493 h 5729287"/>
              <a:gd name="connsiteX17" fmla="*/ 144859 w 2485892"/>
              <a:gd name="connsiteY17" fmla="*/ 5381624 h 5729287"/>
              <a:gd name="connsiteX18" fmla="*/ 73422 w 2485892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31718 w 2395933"/>
              <a:gd name="connsiteY0" fmla="*/ 0 h 5729287"/>
              <a:gd name="connsiteX1" fmla="*/ 931570 w 2395933"/>
              <a:gd name="connsiteY1" fmla="*/ 165894 h 5729287"/>
              <a:gd name="connsiteX2" fmla="*/ 1121436 w 2395933"/>
              <a:gd name="connsiteY2" fmla="*/ 397668 h 5729287"/>
              <a:gd name="connsiteX3" fmla="*/ 1197636 w 2395933"/>
              <a:gd name="connsiteY3" fmla="*/ 829468 h 5729287"/>
              <a:gd name="connsiteX4" fmla="*/ 1379244 w 2395933"/>
              <a:gd name="connsiteY4" fmla="*/ 1007269 h 5729287"/>
              <a:gd name="connsiteX5" fmla="*/ 1575461 w 2395933"/>
              <a:gd name="connsiteY5" fmla="*/ 1407318 h 5729287"/>
              <a:gd name="connsiteX6" fmla="*/ 1932648 w 2395933"/>
              <a:gd name="connsiteY6" fmla="*/ 2332830 h 5729287"/>
              <a:gd name="connsiteX7" fmla="*/ 2126323 w 2395933"/>
              <a:gd name="connsiteY7" fmla="*/ 2909093 h 5729287"/>
              <a:gd name="connsiteX8" fmla="*/ 314986 w 2395933"/>
              <a:gd name="connsiteY8" fmla="*/ 2883693 h 5729287"/>
              <a:gd name="connsiteX9" fmla="*/ 236404 w 2395933"/>
              <a:gd name="connsiteY9" fmla="*/ 3033712 h 5729287"/>
              <a:gd name="connsiteX10" fmla="*/ 145918 w 2395933"/>
              <a:gd name="connsiteY10" fmla="*/ 3138487 h 5729287"/>
              <a:gd name="connsiteX11" fmla="*/ 143536 w 2395933"/>
              <a:gd name="connsiteY11" fmla="*/ 3493293 h 5729287"/>
              <a:gd name="connsiteX12" fmla="*/ 210211 w 2395933"/>
              <a:gd name="connsiteY12" fmla="*/ 3712368 h 5729287"/>
              <a:gd name="connsiteX13" fmla="*/ 257836 w 2395933"/>
              <a:gd name="connsiteY13" fmla="*/ 3843337 h 5729287"/>
              <a:gd name="connsiteX14" fmla="*/ 172111 w 2395933"/>
              <a:gd name="connsiteY14" fmla="*/ 3998118 h 5729287"/>
              <a:gd name="connsiteX15" fmla="*/ 143536 w 2395933"/>
              <a:gd name="connsiteY15" fmla="*/ 4121943 h 5729287"/>
              <a:gd name="connsiteX16" fmla="*/ 105436 w 2395933"/>
              <a:gd name="connsiteY16" fmla="*/ 4331493 h 5729287"/>
              <a:gd name="connsiteX17" fmla="*/ 126867 w 2395933"/>
              <a:gd name="connsiteY17" fmla="*/ 5381624 h 5729287"/>
              <a:gd name="connsiteX18" fmla="*/ 55430 w 2395933"/>
              <a:gd name="connsiteY18" fmla="*/ 5729287 h 5729287"/>
              <a:gd name="connsiteX0" fmla="*/ 831718 w 2126323"/>
              <a:gd name="connsiteY0" fmla="*/ 0 h 5729287"/>
              <a:gd name="connsiteX1" fmla="*/ 931570 w 2126323"/>
              <a:gd name="connsiteY1" fmla="*/ 165894 h 5729287"/>
              <a:gd name="connsiteX2" fmla="*/ 1121436 w 2126323"/>
              <a:gd name="connsiteY2" fmla="*/ 397668 h 5729287"/>
              <a:gd name="connsiteX3" fmla="*/ 1197636 w 2126323"/>
              <a:gd name="connsiteY3" fmla="*/ 829468 h 5729287"/>
              <a:gd name="connsiteX4" fmla="*/ 1379244 w 2126323"/>
              <a:gd name="connsiteY4" fmla="*/ 1007269 h 5729287"/>
              <a:gd name="connsiteX5" fmla="*/ 1575461 w 2126323"/>
              <a:gd name="connsiteY5" fmla="*/ 1407318 h 5729287"/>
              <a:gd name="connsiteX6" fmla="*/ 1932648 w 2126323"/>
              <a:gd name="connsiteY6" fmla="*/ 2332830 h 5729287"/>
              <a:gd name="connsiteX7" fmla="*/ 2126323 w 2126323"/>
              <a:gd name="connsiteY7" fmla="*/ 2909093 h 5729287"/>
              <a:gd name="connsiteX8" fmla="*/ 314986 w 2126323"/>
              <a:gd name="connsiteY8" fmla="*/ 2883693 h 5729287"/>
              <a:gd name="connsiteX9" fmla="*/ 236404 w 2126323"/>
              <a:gd name="connsiteY9" fmla="*/ 3033712 h 5729287"/>
              <a:gd name="connsiteX10" fmla="*/ 145918 w 2126323"/>
              <a:gd name="connsiteY10" fmla="*/ 3138487 h 5729287"/>
              <a:gd name="connsiteX11" fmla="*/ 143536 w 2126323"/>
              <a:gd name="connsiteY11" fmla="*/ 3493293 h 5729287"/>
              <a:gd name="connsiteX12" fmla="*/ 210211 w 2126323"/>
              <a:gd name="connsiteY12" fmla="*/ 3712368 h 5729287"/>
              <a:gd name="connsiteX13" fmla="*/ 257836 w 2126323"/>
              <a:gd name="connsiteY13" fmla="*/ 3843337 h 5729287"/>
              <a:gd name="connsiteX14" fmla="*/ 172111 w 2126323"/>
              <a:gd name="connsiteY14" fmla="*/ 3998118 h 5729287"/>
              <a:gd name="connsiteX15" fmla="*/ 143536 w 2126323"/>
              <a:gd name="connsiteY15" fmla="*/ 4121943 h 5729287"/>
              <a:gd name="connsiteX16" fmla="*/ 105436 w 2126323"/>
              <a:gd name="connsiteY16" fmla="*/ 4331493 h 5729287"/>
              <a:gd name="connsiteX17" fmla="*/ 126867 w 2126323"/>
              <a:gd name="connsiteY17" fmla="*/ 5381624 h 5729287"/>
              <a:gd name="connsiteX18" fmla="*/ 55430 w 2126323"/>
              <a:gd name="connsiteY18" fmla="*/ 5729287 h 5729287"/>
              <a:gd name="connsiteX0" fmla="*/ 831718 w 2367888"/>
              <a:gd name="connsiteY0" fmla="*/ 0 h 5729287"/>
              <a:gd name="connsiteX1" fmla="*/ 931570 w 2367888"/>
              <a:gd name="connsiteY1" fmla="*/ 165894 h 5729287"/>
              <a:gd name="connsiteX2" fmla="*/ 1121436 w 2367888"/>
              <a:gd name="connsiteY2" fmla="*/ 397668 h 5729287"/>
              <a:gd name="connsiteX3" fmla="*/ 1197636 w 2367888"/>
              <a:gd name="connsiteY3" fmla="*/ 829468 h 5729287"/>
              <a:gd name="connsiteX4" fmla="*/ 1379244 w 2367888"/>
              <a:gd name="connsiteY4" fmla="*/ 1007269 h 5729287"/>
              <a:gd name="connsiteX5" fmla="*/ 1575461 w 2367888"/>
              <a:gd name="connsiteY5" fmla="*/ 1407318 h 5729287"/>
              <a:gd name="connsiteX6" fmla="*/ 1932648 w 2367888"/>
              <a:gd name="connsiteY6" fmla="*/ 2332830 h 5729287"/>
              <a:gd name="connsiteX7" fmla="*/ 2126323 w 2367888"/>
              <a:gd name="connsiteY7" fmla="*/ 2909093 h 5729287"/>
              <a:gd name="connsiteX8" fmla="*/ 314986 w 2367888"/>
              <a:gd name="connsiteY8" fmla="*/ 2883693 h 5729287"/>
              <a:gd name="connsiteX9" fmla="*/ 236404 w 2367888"/>
              <a:gd name="connsiteY9" fmla="*/ 3033712 h 5729287"/>
              <a:gd name="connsiteX10" fmla="*/ 145918 w 2367888"/>
              <a:gd name="connsiteY10" fmla="*/ 3138487 h 5729287"/>
              <a:gd name="connsiteX11" fmla="*/ 143536 w 2367888"/>
              <a:gd name="connsiteY11" fmla="*/ 3493293 h 5729287"/>
              <a:gd name="connsiteX12" fmla="*/ 210211 w 2367888"/>
              <a:gd name="connsiteY12" fmla="*/ 3712368 h 5729287"/>
              <a:gd name="connsiteX13" fmla="*/ 257836 w 2367888"/>
              <a:gd name="connsiteY13" fmla="*/ 3843337 h 5729287"/>
              <a:gd name="connsiteX14" fmla="*/ 172111 w 2367888"/>
              <a:gd name="connsiteY14" fmla="*/ 3998118 h 5729287"/>
              <a:gd name="connsiteX15" fmla="*/ 143536 w 2367888"/>
              <a:gd name="connsiteY15" fmla="*/ 4121943 h 5729287"/>
              <a:gd name="connsiteX16" fmla="*/ 105436 w 2367888"/>
              <a:gd name="connsiteY16" fmla="*/ 4331493 h 5729287"/>
              <a:gd name="connsiteX17" fmla="*/ 126867 w 2367888"/>
              <a:gd name="connsiteY17" fmla="*/ 5381624 h 5729287"/>
              <a:gd name="connsiteX18" fmla="*/ 55430 w 2367888"/>
              <a:gd name="connsiteY18" fmla="*/ 5729287 h 5729287"/>
              <a:gd name="connsiteX0" fmla="*/ 776288 w 2498592"/>
              <a:gd name="connsiteY0" fmla="*/ 0 h 5729287"/>
              <a:gd name="connsiteX1" fmla="*/ 876140 w 2498592"/>
              <a:gd name="connsiteY1" fmla="*/ 165894 h 5729287"/>
              <a:gd name="connsiteX2" fmla="*/ 1066006 w 2498592"/>
              <a:gd name="connsiteY2" fmla="*/ 397668 h 5729287"/>
              <a:gd name="connsiteX3" fmla="*/ 1142206 w 2498592"/>
              <a:gd name="connsiteY3" fmla="*/ 829468 h 5729287"/>
              <a:gd name="connsiteX4" fmla="*/ 1323814 w 2498592"/>
              <a:gd name="connsiteY4" fmla="*/ 1007269 h 5729287"/>
              <a:gd name="connsiteX5" fmla="*/ 1520031 w 2498592"/>
              <a:gd name="connsiteY5" fmla="*/ 1407318 h 5729287"/>
              <a:gd name="connsiteX6" fmla="*/ 1877218 w 2498592"/>
              <a:gd name="connsiteY6" fmla="*/ 2332830 h 5729287"/>
              <a:gd name="connsiteX7" fmla="*/ 2070893 w 2498592"/>
              <a:gd name="connsiteY7" fmla="*/ 2909093 h 5729287"/>
              <a:gd name="connsiteX8" fmla="*/ 2183606 w 2498592"/>
              <a:gd name="connsiteY8" fmla="*/ 3836193 h 5729287"/>
              <a:gd name="connsiteX9" fmla="*/ 180974 w 2498592"/>
              <a:gd name="connsiteY9" fmla="*/ 3033712 h 5729287"/>
              <a:gd name="connsiteX10" fmla="*/ 90488 w 2498592"/>
              <a:gd name="connsiteY10" fmla="*/ 3138487 h 5729287"/>
              <a:gd name="connsiteX11" fmla="*/ 88106 w 2498592"/>
              <a:gd name="connsiteY11" fmla="*/ 3493293 h 5729287"/>
              <a:gd name="connsiteX12" fmla="*/ 154781 w 2498592"/>
              <a:gd name="connsiteY12" fmla="*/ 3712368 h 5729287"/>
              <a:gd name="connsiteX13" fmla="*/ 202406 w 2498592"/>
              <a:gd name="connsiteY13" fmla="*/ 3843337 h 5729287"/>
              <a:gd name="connsiteX14" fmla="*/ 116681 w 2498592"/>
              <a:gd name="connsiteY14" fmla="*/ 3998118 h 5729287"/>
              <a:gd name="connsiteX15" fmla="*/ 88106 w 2498592"/>
              <a:gd name="connsiteY15" fmla="*/ 4121943 h 5729287"/>
              <a:gd name="connsiteX16" fmla="*/ 50006 w 2498592"/>
              <a:gd name="connsiteY16" fmla="*/ 4331493 h 5729287"/>
              <a:gd name="connsiteX17" fmla="*/ 71437 w 2498592"/>
              <a:gd name="connsiteY17" fmla="*/ 5381624 h 5729287"/>
              <a:gd name="connsiteX18" fmla="*/ 0 w 2498592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71437 w 2312458"/>
              <a:gd name="connsiteY17" fmla="*/ 5381624 h 5729287"/>
              <a:gd name="connsiteX18" fmla="*/ 0 w 2312458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0 w 2312458"/>
              <a:gd name="connsiteY17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0 w 2312458"/>
              <a:gd name="connsiteY16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0 w 2312458"/>
              <a:gd name="connsiteY15" fmla="*/ 5729287 h 5729287"/>
              <a:gd name="connsiteX0" fmla="*/ 698897 w 2235067"/>
              <a:gd name="connsiteY0" fmla="*/ 0 h 3998118"/>
              <a:gd name="connsiteX1" fmla="*/ 798749 w 2235067"/>
              <a:gd name="connsiteY1" fmla="*/ 165894 h 3998118"/>
              <a:gd name="connsiteX2" fmla="*/ 988615 w 2235067"/>
              <a:gd name="connsiteY2" fmla="*/ 397668 h 3998118"/>
              <a:gd name="connsiteX3" fmla="*/ 1064815 w 2235067"/>
              <a:gd name="connsiteY3" fmla="*/ 829468 h 3998118"/>
              <a:gd name="connsiteX4" fmla="*/ 1246423 w 2235067"/>
              <a:gd name="connsiteY4" fmla="*/ 1007269 h 3998118"/>
              <a:gd name="connsiteX5" fmla="*/ 1442640 w 2235067"/>
              <a:gd name="connsiteY5" fmla="*/ 1407318 h 3998118"/>
              <a:gd name="connsiteX6" fmla="*/ 1799827 w 2235067"/>
              <a:gd name="connsiteY6" fmla="*/ 2332830 h 3998118"/>
              <a:gd name="connsiteX7" fmla="*/ 1993502 w 2235067"/>
              <a:gd name="connsiteY7" fmla="*/ 2909093 h 3998118"/>
              <a:gd name="connsiteX8" fmla="*/ 2106215 w 2235067"/>
              <a:gd name="connsiteY8" fmla="*/ 3836193 h 3998118"/>
              <a:gd name="connsiteX9" fmla="*/ 103583 w 2235067"/>
              <a:gd name="connsiteY9" fmla="*/ 3033712 h 3998118"/>
              <a:gd name="connsiteX10" fmla="*/ 13097 w 2235067"/>
              <a:gd name="connsiteY10" fmla="*/ 3138487 h 3998118"/>
              <a:gd name="connsiteX11" fmla="*/ 10715 w 2235067"/>
              <a:gd name="connsiteY11" fmla="*/ 3493293 h 3998118"/>
              <a:gd name="connsiteX12" fmla="*/ 77390 w 2235067"/>
              <a:gd name="connsiteY12" fmla="*/ 3712368 h 3998118"/>
              <a:gd name="connsiteX13" fmla="*/ 125015 w 2235067"/>
              <a:gd name="connsiteY13" fmla="*/ 3843337 h 3998118"/>
              <a:gd name="connsiteX14" fmla="*/ 39290 w 2235067"/>
              <a:gd name="connsiteY14" fmla="*/ 3998118 h 3998118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13" fmla="*/ 125015 w 2235067"/>
              <a:gd name="connsiteY13" fmla="*/ 3843337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0" fmla="*/ 698897 w 2235067"/>
              <a:gd name="connsiteY0" fmla="*/ 0 h 4294584"/>
              <a:gd name="connsiteX1" fmla="*/ 798749 w 2235067"/>
              <a:gd name="connsiteY1" fmla="*/ 165894 h 4294584"/>
              <a:gd name="connsiteX2" fmla="*/ 988615 w 2235067"/>
              <a:gd name="connsiteY2" fmla="*/ 397668 h 4294584"/>
              <a:gd name="connsiteX3" fmla="*/ 1064815 w 2235067"/>
              <a:gd name="connsiteY3" fmla="*/ 829468 h 4294584"/>
              <a:gd name="connsiteX4" fmla="*/ 1246423 w 2235067"/>
              <a:gd name="connsiteY4" fmla="*/ 1007269 h 4294584"/>
              <a:gd name="connsiteX5" fmla="*/ 1442640 w 2235067"/>
              <a:gd name="connsiteY5" fmla="*/ 1407318 h 4294584"/>
              <a:gd name="connsiteX6" fmla="*/ 1799827 w 2235067"/>
              <a:gd name="connsiteY6" fmla="*/ 2332830 h 4294584"/>
              <a:gd name="connsiteX7" fmla="*/ 1993502 w 2235067"/>
              <a:gd name="connsiteY7" fmla="*/ 2909093 h 4294584"/>
              <a:gd name="connsiteX8" fmla="*/ 2106215 w 2235067"/>
              <a:gd name="connsiteY8" fmla="*/ 3836193 h 4294584"/>
              <a:gd name="connsiteX9" fmla="*/ 1764108 w 2235067"/>
              <a:gd name="connsiteY9" fmla="*/ 4259262 h 4294584"/>
              <a:gd name="connsiteX10" fmla="*/ 13097 w 2235067"/>
              <a:gd name="connsiteY10" fmla="*/ 3138487 h 4294584"/>
              <a:gd name="connsiteX11" fmla="*/ 10715 w 2235067"/>
              <a:gd name="connsiteY11" fmla="*/ 3493293 h 4294584"/>
              <a:gd name="connsiteX0" fmla="*/ 685800 w 2221970"/>
              <a:gd name="connsiteY0" fmla="*/ 0 h 4294584"/>
              <a:gd name="connsiteX1" fmla="*/ 785652 w 2221970"/>
              <a:gd name="connsiteY1" fmla="*/ 165894 h 4294584"/>
              <a:gd name="connsiteX2" fmla="*/ 975518 w 2221970"/>
              <a:gd name="connsiteY2" fmla="*/ 397668 h 4294584"/>
              <a:gd name="connsiteX3" fmla="*/ 1051718 w 2221970"/>
              <a:gd name="connsiteY3" fmla="*/ 829468 h 4294584"/>
              <a:gd name="connsiteX4" fmla="*/ 1233326 w 2221970"/>
              <a:gd name="connsiteY4" fmla="*/ 1007269 h 4294584"/>
              <a:gd name="connsiteX5" fmla="*/ 1429543 w 2221970"/>
              <a:gd name="connsiteY5" fmla="*/ 1407318 h 4294584"/>
              <a:gd name="connsiteX6" fmla="*/ 1786730 w 2221970"/>
              <a:gd name="connsiteY6" fmla="*/ 2332830 h 4294584"/>
              <a:gd name="connsiteX7" fmla="*/ 1980405 w 2221970"/>
              <a:gd name="connsiteY7" fmla="*/ 2909093 h 4294584"/>
              <a:gd name="connsiteX8" fmla="*/ 2093118 w 2221970"/>
              <a:gd name="connsiteY8" fmla="*/ 3836193 h 4294584"/>
              <a:gd name="connsiteX9" fmla="*/ 1751011 w 2221970"/>
              <a:gd name="connsiteY9" fmla="*/ 4259262 h 4294584"/>
              <a:gd name="connsiteX10" fmla="*/ 0 w 2221970"/>
              <a:gd name="connsiteY10" fmla="*/ 3138487 h 4294584"/>
              <a:gd name="connsiteX0" fmla="*/ 0 w 1536170"/>
              <a:gd name="connsiteY0" fmla="*/ 0 h 4259262"/>
              <a:gd name="connsiteX1" fmla="*/ 99852 w 1536170"/>
              <a:gd name="connsiteY1" fmla="*/ 165894 h 4259262"/>
              <a:gd name="connsiteX2" fmla="*/ 289718 w 1536170"/>
              <a:gd name="connsiteY2" fmla="*/ 397668 h 4259262"/>
              <a:gd name="connsiteX3" fmla="*/ 365918 w 1536170"/>
              <a:gd name="connsiteY3" fmla="*/ 829468 h 4259262"/>
              <a:gd name="connsiteX4" fmla="*/ 547526 w 1536170"/>
              <a:gd name="connsiteY4" fmla="*/ 1007269 h 4259262"/>
              <a:gd name="connsiteX5" fmla="*/ 743743 w 1536170"/>
              <a:gd name="connsiteY5" fmla="*/ 1407318 h 4259262"/>
              <a:gd name="connsiteX6" fmla="*/ 1100930 w 1536170"/>
              <a:gd name="connsiteY6" fmla="*/ 2332830 h 4259262"/>
              <a:gd name="connsiteX7" fmla="*/ 1294605 w 1536170"/>
              <a:gd name="connsiteY7" fmla="*/ 2909093 h 4259262"/>
              <a:gd name="connsiteX8" fmla="*/ 1407318 w 1536170"/>
              <a:gd name="connsiteY8" fmla="*/ 3836193 h 4259262"/>
              <a:gd name="connsiteX9" fmla="*/ 1065211 w 1536170"/>
              <a:gd name="connsiteY9" fmla="*/ 4259262 h 4259262"/>
              <a:gd name="connsiteX0" fmla="*/ 0 w 1536170"/>
              <a:gd name="connsiteY0" fmla="*/ 0 h 3836193"/>
              <a:gd name="connsiteX1" fmla="*/ 99852 w 1536170"/>
              <a:gd name="connsiteY1" fmla="*/ 165894 h 3836193"/>
              <a:gd name="connsiteX2" fmla="*/ 289718 w 1536170"/>
              <a:gd name="connsiteY2" fmla="*/ 397668 h 3836193"/>
              <a:gd name="connsiteX3" fmla="*/ 365918 w 1536170"/>
              <a:gd name="connsiteY3" fmla="*/ 829468 h 3836193"/>
              <a:gd name="connsiteX4" fmla="*/ 547526 w 1536170"/>
              <a:gd name="connsiteY4" fmla="*/ 1007269 h 3836193"/>
              <a:gd name="connsiteX5" fmla="*/ 743743 w 1536170"/>
              <a:gd name="connsiteY5" fmla="*/ 1407318 h 3836193"/>
              <a:gd name="connsiteX6" fmla="*/ 1100930 w 1536170"/>
              <a:gd name="connsiteY6" fmla="*/ 2332830 h 3836193"/>
              <a:gd name="connsiteX7" fmla="*/ 1294605 w 1536170"/>
              <a:gd name="connsiteY7" fmla="*/ 2909093 h 3836193"/>
              <a:gd name="connsiteX8" fmla="*/ 1407318 w 1536170"/>
              <a:gd name="connsiteY8" fmla="*/ 3836193 h 3836193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52045"/>
              <a:gd name="connsiteY0" fmla="*/ 0 h 3712368"/>
              <a:gd name="connsiteX1" fmla="*/ 137952 w 1552045"/>
              <a:gd name="connsiteY1" fmla="*/ 534194 h 3712368"/>
              <a:gd name="connsiteX2" fmla="*/ 327818 w 1552045"/>
              <a:gd name="connsiteY2" fmla="*/ 765968 h 3712368"/>
              <a:gd name="connsiteX3" fmla="*/ 404018 w 1552045"/>
              <a:gd name="connsiteY3" fmla="*/ 1197768 h 3712368"/>
              <a:gd name="connsiteX4" fmla="*/ 585626 w 1552045"/>
              <a:gd name="connsiteY4" fmla="*/ 1375569 h 3712368"/>
              <a:gd name="connsiteX5" fmla="*/ 781843 w 1552045"/>
              <a:gd name="connsiteY5" fmla="*/ 1775618 h 3712368"/>
              <a:gd name="connsiteX6" fmla="*/ 1139030 w 1552045"/>
              <a:gd name="connsiteY6" fmla="*/ 2701130 h 3712368"/>
              <a:gd name="connsiteX7" fmla="*/ 1332705 w 1552045"/>
              <a:gd name="connsiteY7" fmla="*/ 3277393 h 3712368"/>
              <a:gd name="connsiteX8" fmla="*/ 1499393 w 1552045"/>
              <a:gd name="connsiteY8" fmla="*/ 3712368 h 3712368"/>
              <a:gd name="connsiteX0" fmla="*/ 0 w 1552045"/>
              <a:gd name="connsiteY0" fmla="*/ 0 h 3712368"/>
              <a:gd name="connsiteX1" fmla="*/ 90324 w 1552045"/>
              <a:gd name="connsiteY1" fmla="*/ 372270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1643 w 1553688"/>
              <a:gd name="connsiteY0" fmla="*/ 0 h 3712368"/>
              <a:gd name="connsiteX1" fmla="*/ 82442 w 1553688"/>
              <a:gd name="connsiteY1" fmla="*/ 134145 h 3712368"/>
              <a:gd name="connsiteX2" fmla="*/ 41170 w 1553688"/>
              <a:gd name="connsiteY2" fmla="*/ 378619 h 3712368"/>
              <a:gd name="connsiteX3" fmla="*/ 329461 w 1553688"/>
              <a:gd name="connsiteY3" fmla="*/ 765968 h 3712368"/>
              <a:gd name="connsiteX4" fmla="*/ 405661 w 1553688"/>
              <a:gd name="connsiteY4" fmla="*/ 1197768 h 3712368"/>
              <a:gd name="connsiteX5" fmla="*/ 587269 w 1553688"/>
              <a:gd name="connsiteY5" fmla="*/ 1375569 h 3712368"/>
              <a:gd name="connsiteX6" fmla="*/ 783486 w 1553688"/>
              <a:gd name="connsiteY6" fmla="*/ 1775618 h 3712368"/>
              <a:gd name="connsiteX7" fmla="*/ 1140673 w 1553688"/>
              <a:gd name="connsiteY7" fmla="*/ 2701130 h 3712368"/>
              <a:gd name="connsiteX8" fmla="*/ 1334348 w 1553688"/>
              <a:gd name="connsiteY8" fmla="*/ 3277393 h 3712368"/>
              <a:gd name="connsiteX9" fmla="*/ 1501036 w 1553688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39527 w 1552045"/>
              <a:gd name="connsiteY2" fmla="*/ 378619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26615"/>
              <a:gd name="connsiteY0" fmla="*/ 0 h 3744385"/>
              <a:gd name="connsiteX1" fmla="*/ 83974 w 1526615"/>
              <a:gd name="connsiteY1" fmla="*/ 140495 h 3744385"/>
              <a:gd name="connsiteX2" fmla="*/ 42702 w 1526615"/>
              <a:gd name="connsiteY2" fmla="*/ 384969 h 3744385"/>
              <a:gd name="connsiteX3" fmla="*/ 330993 w 1526615"/>
              <a:gd name="connsiteY3" fmla="*/ 772318 h 3744385"/>
              <a:gd name="connsiteX4" fmla="*/ 407193 w 1526615"/>
              <a:gd name="connsiteY4" fmla="*/ 1204118 h 3744385"/>
              <a:gd name="connsiteX5" fmla="*/ 588801 w 1526615"/>
              <a:gd name="connsiteY5" fmla="*/ 1381919 h 3744385"/>
              <a:gd name="connsiteX6" fmla="*/ 785018 w 1526615"/>
              <a:gd name="connsiteY6" fmla="*/ 1781968 h 3744385"/>
              <a:gd name="connsiteX7" fmla="*/ 1142205 w 1526615"/>
              <a:gd name="connsiteY7" fmla="*/ 2707480 h 3744385"/>
              <a:gd name="connsiteX8" fmla="*/ 1335880 w 1526615"/>
              <a:gd name="connsiteY8" fmla="*/ 3283743 h 3744385"/>
              <a:gd name="connsiteX9" fmla="*/ 1496849 w 1526615"/>
              <a:gd name="connsiteY9" fmla="*/ 3672683 h 3744385"/>
              <a:gd name="connsiteX10" fmla="*/ 1514474 w 1526615"/>
              <a:gd name="connsiteY10" fmla="*/ 3713956 h 3744385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30174 w 1514474"/>
              <a:gd name="connsiteY9" fmla="*/ 3379790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281111 w 1514474"/>
              <a:gd name="connsiteY8" fmla="*/ 3107531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56492 w 1514474"/>
              <a:gd name="connsiteY7" fmla="*/ 2743199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30174 w 1509711"/>
              <a:gd name="connsiteY10" fmla="*/ 3379790 h 3711575"/>
              <a:gd name="connsiteX11" fmla="*/ 1509711 w 1509711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84565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91709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61120 w 1509711"/>
              <a:gd name="connsiteY9" fmla="*/ 3239296 h 3711575"/>
              <a:gd name="connsiteX10" fmla="*/ 1320638 w 1509711"/>
              <a:gd name="connsiteY10" fmla="*/ 3277395 h 3711575"/>
              <a:gd name="connsiteX11" fmla="*/ 1401601 w 1509711"/>
              <a:gd name="connsiteY11" fmla="*/ 3341690 h 3711575"/>
              <a:gd name="connsiteX12" fmla="*/ 1480181 w 1509711"/>
              <a:gd name="connsiteY12" fmla="*/ 3491709 h 3711575"/>
              <a:gd name="connsiteX13" fmla="*/ 1509711 w 1509711"/>
              <a:gd name="connsiteY13" fmla="*/ 3711575 h 3711575"/>
              <a:gd name="connsiteX0" fmla="*/ 53867 w 1479604"/>
              <a:gd name="connsiteY0" fmla="*/ 0 h 3571080"/>
              <a:gd name="connsiteX1" fmla="*/ 12595 w 1479604"/>
              <a:gd name="connsiteY1" fmla="*/ 244474 h 3571080"/>
              <a:gd name="connsiteX2" fmla="*/ 300886 w 1479604"/>
              <a:gd name="connsiteY2" fmla="*/ 631823 h 3571080"/>
              <a:gd name="connsiteX3" fmla="*/ 377086 w 1479604"/>
              <a:gd name="connsiteY3" fmla="*/ 1063623 h 3571080"/>
              <a:gd name="connsiteX4" fmla="*/ 558694 w 1479604"/>
              <a:gd name="connsiteY4" fmla="*/ 1241424 h 3571080"/>
              <a:gd name="connsiteX5" fmla="*/ 754911 w 1479604"/>
              <a:gd name="connsiteY5" fmla="*/ 1641473 h 3571080"/>
              <a:gd name="connsiteX6" fmla="*/ 1109717 w 1479604"/>
              <a:gd name="connsiteY6" fmla="*/ 2605085 h 3571080"/>
              <a:gd name="connsiteX7" fmla="*/ 1281960 w 1479604"/>
              <a:gd name="connsiteY7" fmla="*/ 3014662 h 3571080"/>
              <a:gd name="connsiteX8" fmla="*/ 1331013 w 1479604"/>
              <a:gd name="connsiteY8" fmla="*/ 3098801 h 3571080"/>
              <a:gd name="connsiteX9" fmla="*/ 1290531 w 1479604"/>
              <a:gd name="connsiteY9" fmla="*/ 3136900 h 3571080"/>
              <a:gd name="connsiteX10" fmla="*/ 1371494 w 1479604"/>
              <a:gd name="connsiteY10" fmla="*/ 3201195 h 3571080"/>
              <a:gd name="connsiteX11" fmla="*/ 1450074 w 1479604"/>
              <a:gd name="connsiteY11" fmla="*/ 3351214 h 3571080"/>
              <a:gd name="connsiteX12" fmla="*/ 1479604 w 1479604"/>
              <a:gd name="connsiteY12" fmla="*/ 3571080 h 3571080"/>
              <a:gd name="connsiteX0" fmla="*/ 0 w 1467009"/>
              <a:gd name="connsiteY0" fmla="*/ 0 h 3326606"/>
              <a:gd name="connsiteX1" fmla="*/ 288291 w 1467009"/>
              <a:gd name="connsiteY1" fmla="*/ 387349 h 3326606"/>
              <a:gd name="connsiteX2" fmla="*/ 364491 w 1467009"/>
              <a:gd name="connsiteY2" fmla="*/ 819149 h 3326606"/>
              <a:gd name="connsiteX3" fmla="*/ 546099 w 1467009"/>
              <a:gd name="connsiteY3" fmla="*/ 996950 h 3326606"/>
              <a:gd name="connsiteX4" fmla="*/ 742316 w 1467009"/>
              <a:gd name="connsiteY4" fmla="*/ 1396999 h 3326606"/>
              <a:gd name="connsiteX5" fmla="*/ 1097122 w 1467009"/>
              <a:gd name="connsiteY5" fmla="*/ 2360611 h 3326606"/>
              <a:gd name="connsiteX6" fmla="*/ 1269365 w 1467009"/>
              <a:gd name="connsiteY6" fmla="*/ 2770188 h 3326606"/>
              <a:gd name="connsiteX7" fmla="*/ 1318418 w 1467009"/>
              <a:gd name="connsiteY7" fmla="*/ 2854327 h 3326606"/>
              <a:gd name="connsiteX8" fmla="*/ 1277936 w 1467009"/>
              <a:gd name="connsiteY8" fmla="*/ 2892426 h 3326606"/>
              <a:gd name="connsiteX9" fmla="*/ 1358899 w 1467009"/>
              <a:gd name="connsiteY9" fmla="*/ 2956721 h 3326606"/>
              <a:gd name="connsiteX10" fmla="*/ 1437479 w 1467009"/>
              <a:gd name="connsiteY10" fmla="*/ 3106740 h 3326606"/>
              <a:gd name="connsiteX11" fmla="*/ 1467009 w 1467009"/>
              <a:gd name="connsiteY11" fmla="*/ 3326606 h 3326606"/>
              <a:gd name="connsiteX0" fmla="*/ 0 w 1178718"/>
              <a:gd name="connsiteY0" fmla="*/ 0 h 2939257"/>
              <a:gd name="connsiteX1" fmla="*/ 76200 w 1178718"/>
              <a:gd name="connsiteY1" fmla="*/ 431800 h 2939257"/>
              <a:gd name="connsiteX2" fmla="*/ 257808 w 1178718"/>
              <a:gd name="connsiteY2" fmla="*/ 609601 h 2939257"/>
              <a:gd name="connsiteX3" fmla="*/ 454025 w 1178718"/>
              <a:gd name="connsiteY3" fmla="*/ 1009650 h 2939257"/>
              <a:gd name="connsiteX4" fmla="*/ 808831 w 1178718"/>
              <a:gd name="connsiteY4" fmla="*/ 1973262 h 2939257"/>
              <a:gd name="connsiteX5" fmla="*/ 981074 w 1178718"/>
              <a:gd name="connsiteY5" fmla="*/ 2382839 h 2939257"/>
              <a:gd name="connsiteX6" fmla="*/ 1030127 w 1178718"/>
              <a:gd name="connsiteY6" fmla="*/ 2466978 h 2939257"/>
              <a:gd name="connsiteX7" fmla="*/ 989645 w 1178718"/>
              <a:gd name="connsiteY7" fmla="*/ 2505077 h 2939257"/>
              <a:gd name="connsiteX8" fmla="*/ 1070608 w 1178718"/>
              <a:gd name="connsiteY8" fmla="*/ 2569372 h 2939257"/>
              <a:gd name="connsiteX9" fmla="*/ 1149188 w 1178718"/>
              <a:gd name="connsiteY9" fmla="*/ 2719391 h 2939257"/>
              <a:gd name="connsiteX10" fmla="*/ 1178718 w 1178718"/>
              <a:gd name="connsiteY10" fmla="*/ 2939257 h 2939257"/>
              <a:gd name="connsiteX0" fmla="*/ 0 w 1102518"/>
              <a:gd name="connsiteY0" fmla="*/ 0 h 2507457"/>
              <a:gd name="connsiteX1" fmla="*/ 181608 w 1102518"/>
              <a:gd name="connsiteY1" fmla="*/ 177801 h 2507457"/>
              <a:gd name="connsiteX2" fmla="*/ 377825 w 1102518"/>
              <a:gd name="connsiteY2" fmla="*/ 577850 h 2507457"/>
              <a:gd name="connsiteX3" fmla="*/ 732631 w 1102518"/>
              <a:gd name="connsiteY3" fmla="*/ 1541462 h 2507457"/>
              <a:gd name="connsiteX4" fmla="*/ 904874 w 1102518"/>
              <a:gd name="connsiteY4" fmla="*/ 1951039 h 2507457"/>
              <a:gd name="connsiteX5" fmla="*/ 953927 w 1102518"/>
              <a:gd name="connsiteY5" fmla="*/ 2035178 h 2507457"/>
              <a:gd name="connsiteX6" fmla="*/ 913445 w 1102518"/>
              <a:gd name="connsiteY6" fmla="*/ 2073277 h 2507457"/>
              <a:gd name="connsiteX7" fmla="*/ 994408 w 1102518"/>
              <a:gd name="connsiteY7" fmla="*/ 2137572 h 2507457"/>
              <a:gd name="connsiteX8" fmla="*/ 1072988 w 1102518"/>
              <a:gd name="connsiteY8" fmla="*/ 2287591 h 2507457"/>
              <a:gd name="connsiteX9" fmla="*/ 1102518 w 1102518"/>
              <a:gd name="connsiteY9" fmla="*/ 2507457 h 2507457"/>
              <a:gd name="connsiteX0" fmla="*/ 0 w 920910"/>
              <a:gd name="connsiteY0" fmla="*/ 0 h 2329656"/>
              <a:gd name="connsiteX1" fmla="*/ 196217 w 920910"/>
              <a:gd name="connsiteY1" fmla="*/ 400049 h 2329656"/>
              <a:gd name="connsiteX2" fmla="*/ 551023 w 920910"/>
              <a:gd name="connsiteY2" fmla="*/ 1363661 h 2329656"/>
              <a:gd name="connsiteX3" fmla="*/ 723266 w 920910"/>
              <a:gd name="connsiteY3" fmla="*/ 1773238 h 2329656"/>
              <a:gd name="connsiteX4" fmla="*/ 772319 w 920910"/>
              <a:gd name="connsiteY4" fmla="*/ 1857377 h 2329656"/>
              <a:gd name="connsiteX5" fmla="*/ 731837 w 920910"/>
              <a:gd name="connsiteY5" fmla="*/ 1895476 h 2329656"/>
              <a:gd name="connsiteX6" fmla="*/ 812800 w 920910"/>
              <a:gd name="connsiteY6" fmla="*/ 1959771 h 2329656"/>
              <a:gd name="connsiteX7" fmla="*/ 891380 w 920910"/>
              <a:gd name="connsiteY7" fmla="*/ 2109790 h 2329656"/>
              <a:gd name="connsiteX8" fmla="*/ 920910 w 920910"/>
              <a:gd name="connsiteY8" fmla="*/ 2329656 h 2329656"/>
              <a:gd name="connsiteX0" fmla="*/ 0 w 724693"/>
              <a:gd name="connsiteY0" fmla="*/ 0 h 1929607"/>
              <a:gd name="connsiteX1" fmla="*/ 354806 w 724693"/>
              <a:gd name="connsiteY1" fmla="*/ 963612 h 1929607"/>
              <a:gd name="connsiteX2" fmla="*/ 527049 w 724693"/>
              <a:gd name="connsiteY2" fmla="*/ 1373189 h 1929607"/>
              <a:gd name="connsiteX3" fmla="*/ 576102 w 724693"/>
              <a:gd name="connsiteY3" fmla="*/ 1457328 h 1929607"/>
              <a:gd name="connsiteX4" fmla="*/ 535620 w 724693"/>
              <a:gd name="connsiteY4" fmla="*/ 1495427 h 1929607"/>
              <a:gd name="connsiteX5" fmla="*/ 616583 w 724693"/>
              <a:gd name="connsiteY5" fmla="*/ 1559722 h 1929607"/>
              <a:gd name="connsiteX6" fmla="*/ 695163 w 724693"/>
              <a:gd name="connsiteY6" fmla="*/ 1709741 h 1929607"/>
              <a:gd name="connsiteX7" fmla="*/ 724693 w 724693"/>
              <a:gd name="connsiteY7" fmla="*/ 1929607 h 1929607"/>
              <a:gd name="connsiteX0" fmla="*/ 0 w 369887"/>
              <a:gd name="connsiteY0" fmla="*/ 0 h 965995"/>
              <a:gd name="connsiteX1" fmla="*/ 172243 w 369887"/>
              <a:gd name="connsiteY1" fmla="*/ 409577 h 965995"/>
              <a:gd name="connsiteX2" fmla="*/ 221296 w 369887"/>
              <a:gd name="connsiteY2" fmla="*/ 493716 h 965995"/>
              <a:gd name="connsiteX3" fmla="*/ 180814 w 369887"/>
              <a:gd name="connsiteY3" fmla="*/ 531815 h 965995"/>
              <a:gd name="connsiteX4" fmla="*/ 261777 w 369887"/>
              <a:gd name="connsiteY4" fmla="*/ 596110 h 965995"/>
              <a:gd name="connsiteX5" fmla="*/ 340357 w 369887"/>
              <a:gd name="connsiteY5" fmla="*/ 746129 h 965995"/>
              <a:gd name="connsiteX6" fmla="*/ 369887 w 369887"/>
              <a:gd name="connsiteY6" fmla="*/ 965995 h 965995"/>
              <a:gd name="connsiteX0" fmla="*/ 954 w 198598"/>
              <a:gd name="connsiteY0" fmla="*/ 0 h 556418"/>
              <a:gd name="connsiteX1" fmla="*/ 50007 w 198598"/>
              <a:gd name="connsiteY1" fmla="*/ 84139 h 556418"/>
              <a:gd name="connsiteX2" fmla="*/ 9525 w 198598"/>
              <a:gd name="connsiteY2" fmla="*/ 122238 h 556418"/>
              <a:gd name="connsiteX3" fmla="*/ 90488 w 198598"/>
              <a:gd name="connsiteY3" fmla="*/ 186533 h 556418"/>
              <a:gd name="connsiteX4" fmla="*/ 169068 w 198598"/>
              <a:gd name="connsiteY4" fmla="*/ 336552 h 556418"/>
              <a:gd name="connsiteX5" fmla="*/ 198598 w 198598"/>
              <a:gd name="connsiteY5" fmla="*/ 556418 h 556418"/>
              <a:gd name="connsiteX0" fmla="*/ 50007 w 198598"/>
              <a:gd name="connsiteY0" fmla="*/ 0 h 472279"/>
              <a:gd name="connsiteX1" fmla="*/ 9525 w 198598"/>
              <a:gd name="connsiteY1" fmla="*/ 38099 h 472279"/>
              <a:gd name="connsiteX2" fmla="*/ 90488 w 198598"/>
              <a:gd name="connsiteY2" fmla="*/ 102394 h 472279"/>
              <a:gd name="connsiteX3" fmla="*/ 169068 w 198598"/>
              <a:gd name="connsiteY3" fmla="*/ 252413 h 472279"/>
              <a:gd name="connsiteX4" fmla="*/ 198598 w 198598"/>
              <a:gd name="connsiteY4" fmla="*/ 472279 h 472279"/>
              <a:gd name="connsiteX0" fmla="*/ 0 w 189073"/>
              <a:gd name="connsiteY0" fmla="*/ 0 h 434180"/>
              <a:gd name="connsiteX1" fmla="*/ 80963 w 189073"/>
              <a:gd name="connsiteY1" fmla="*/ 64295 h 434180"/>
              <a:gd name="connsiteX2" fmla="*/ 159543 w 189073"/>
              <a:gd name="connsiteY2" fmla="*/ 214314 h 434180"/>
              <a:gd name="connsiteX3" fmla="*/ 189073 w 189073"/>
              <a:gd name="connsiteY3" fmla="*/ 434180 h 434180"/>
              <a:gd name="connsiteX0" fmla="*/ 0 w 108110"/>
              <a:gd name="connsiteY0" fmla="*/ 0 h 369885"/>
              <a:gd name="connsiteX1" fmla="*/ 78580 w 108110"/>
              <a:gd name="connsiteY1" fmla="*/ 150019 h 369885"/>
              <a:gd name="connsiteX2" fmla="*/ 108110 w 108110"/>
              <a:gd name="connsiteY2" fmla="*/ 369885 h 369885"/>
              <a:gd name="connsiteX0" fmla="*/ 0 w 29530"/>
              <a:gd name="connsiteY0" fmla="*/ 0 h 219866"/>
              <a:gd name="connsiteX1" fmla="*/ 29530 w 29530"/>
              <a:gd name="connsiteY1" fmla="*/ 219866 h 219866"/>
              <a:gd name="connsiteX0" fmla="*/ 30548 w 60078"/>
              <a:gd name="connsiteY0" fmla="*/ 8316 h 228182"/>
              <a:gd name="connsiteX1" fmla="*/ 0 w 60078"/>
              <a:gd name="connsiteY1" fmla="*/ 1000 h 228182"/>
              <a:gd name="connsiteX2" fmla="*/ 60078 w 60078"/>
              <a:gd name="connsiteY2" fmla="*/ 228182 h 228182"/>
              <a:gd name="connsiteX0" fmla="*/ 30548 w 60078"/>
              <a:gd name="connsiteY0" fmla="*/ 8316 h 228182"/>
              <a:gd name="connsiteX1" fmla="*/ 0 w 60078"/>
              <a:gd name="connsiteY1" fmla="*/ 1000 h 228182"/>
              <a:gd name="connsiteX2" fmla="*/ 60078 w 60078"/>
              <a:gd name="connsiteY2" fmla="*/ 228182 h 228182"/>
              <a:gd name="connsiteX0" fmla="*/ 0 w 60078"/>
              <a:gd name="connsiteY0" fmla="*/ 0 h 227182"/>
              <a:gd name="connsiteX1" fmla="*/ 60078 w 60078"/>
              <a:gd name="connsiteY1" fmla="*/ 227182 h 227182"/>
              <a:gd name="connsiteX0" fmla="*/ 0 w 60078"/>
              <a:gd name="connsiteY0" fmla="*/ 0 h 247625"/>
              <a:gd name="connsiteX1" fmla="*/ 60078 w 60078"/>
              <a:gd name="connsiteY1" fmla="*/ 247625 h 247625"/>
              <a:gd name="connsiteX0" fmla="*/ 0 w 51238"/>
              <a:gd name="connsiteY0" fmla="*/ 0 h 247625"/>
              <a:gd name="connsiteX1" fmla="*/ 51238 w 51238"/>
              <a:gd name="connsiteY1" fmla="*/ 247625 h 247625"/>
              <a:gd name="connsiteX0" fmla="*/ 0 w 57868"/>
              <a:gd name="connsiteY0" fmla="*/ 0 h 245354"/>
              <a:gd name="connsiteX1" fmla="*/ 57868 w 57868"/>
              <a:gd name="connsiteY1" fmla="*/ 245354 h 245354"/>
              <a:gd name="connsiteX0" fmla="*/ 168273 w 205270"/>
              <a:gd name="connsiteY0" fmla="*/ 0 h 256711"/>
              <a:gd name="connsiteX1" fmla="*/ 2937 w 205270"/>
              <a:gd name="connsiteY1" fmla="*/ 256711 h 256711"/>
              <a:gd name="connsiteX0" fmla="*/ 0 w 55657"/>
              <a:gd name="connsiteY0" fmla="*/ 0 h 247626"/>
              <a:gd name="connsiteX1" fmla="*/ 55657 w 55657"/>
              <a:gd name="connsiteY1" fmla="*/ 247626 h 24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657" h="247626">
                <a:moveTo>
                  <a:pt x="0" y="0"/>
                </a:moveTo>
                <a:cubicBezTo>
                  <a:pt x="36997" y="82292"/>
                  <a:pt x="52720" y="240747"/>
                  <a:pt x="55657" y="247626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8525215" y="4925988"/>
            <a:ext cx="127333" cy="738070"/>
          </a:xfrm>
          <a:custGeom>
            <a:avLst/>
            <a:gdLst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33350 w 809625"/>
              <a:gd name="connsiteY8" fmla="*/ 3086100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6847 w 806847"/>
              <a:gd name="connsiteY0" fmla="*/ 0 h 5757466"/>
              <a:gd name="connsiteX1" fmla="*/ 749697 w 806847"/>
              <a:gd name="connsiteY1" fmla="*/ 438150 h 5757466"/>
              <a:gd name="connsiteX2" fmla="*/ 654447 w 806847"/>
              <a:gd name="connsiteY2" fmla="*/ 600075 h 5757466"/>
              <a:gd name="connsiteX3" fmla="*/ 597297 w 806847"/>
              <a:gd name="connsiteY3" fmla="*/ 714375 h 5757466"/>
              <a:gd name="connsiteX4" fmla="*/ 268684 w 806847"/>
              <a:gd name="connsiteY4" fmla="*/ 2119312 h 5757466"/>
              <a:gd name="connsiteX5" fmla="*/ 268684 w 806847"/>
              <a:gd name="connsiteY5" fmla="*/ 2314575 h 5757466"/>
              <a:gd name="connsiteX6" fmla="*/ 292497 w 806847"/>
              <a:gd name="connsiteY6" fmla="*/ 2847975 h 5757466"/>
              <a:gd name="connsiteX7" fmla="*/ 225822 w 806847"/>
              <a:gd name="connsiteY7" fmla="*/ 2981325 h 5757466"/>
              <a:gd name="connsiteX8" fmla="*/ 123429 w 806847"/>
              <a:gd name="connsiteY8" fmla="*/ 3102769 h 5757466"/>
              <a:gd name="connsiteX9" fmla="*/ 121047 w 806847"/>
              <a:gd name="connsiteY9" fmla="*/ 3457575 h 5757466"/>
              <a:gd name="connsiteX10" fmla="*/ 187722 w 806847"/>
              <a:gd name="connsiteY10" fmla="*/ 3676650 h 5757466"/>
              <a:gd name="connsiteX11" fmla="*/ 235347 w 806847"/>
              <a:gd name="connsiteY11" fmla="*/ 3807619 h 5757466"/>
              <a:gd name="connsiteX12" fmla="*/ 149622 w 806847"/>
              <a:gd name="connsiteY12" fmla="*/ 3962400 h 5757466"/>
              <a:gd name="connsiteX13" fmla="*/ 121047 w 806847"/>
              <a:gd name="connsiteY13" fmla="*/ 4086225 h 5757466"/>
              <a:gd name="connsiteX14" fmla="*/ 82947 w 806847"/>
              <a:gd name="connsiteY14" fmla="*/ 4295775 h 5757466"/>
              <a:gd name="connsiteX15" fmla="*/ 104378 w 806847"/>
              <a:gd name="connsiteY15" fmla="*/ 5345906 h 5757466"/>
              <a:gd name="connsiteX16" fmla="*/ 16272 w 806847"/>
              <a:gd name="connsiteY16" fmla="*/ 5695950 h 5757466"/>
              <a:gd name="connsiteX17" fmla="*/ 6747 w 806847"/>
              <a:gd name="connsiteY17" fmla="*/ 5715000 h 5757466"/>
              <a:gd name="connsiteX0" fmla="*/ 790575 w 790575"/>
              <a:gd name="connsiteY0" fmla="*/ 0 h 5695950"/>
              <a:gd name="connsiteX1" fmla="*/ 733425 w 790575"/>
              <a:gd name="connsiteY1" fmla="*/ 438150 h 5695950"/>
              <a:gd name="connsiteX2" fmla="*/ 638175 w 790575"/>
              <a:gd name="connsiteY2" fmla="*/ 600075 h 5695950"/>
              <a:gd name="connsiteX3" fmla="*/ 581025 w 790575"/>
              <a:gd name="connsiteY3" fmla="*/ 714375 h 5695950"/>
              <a:gd name="connsiteX4" fmla="*/ 252412 w 790575"/>
              <a:gd name="connsiteY4" fmla="*/ 2119312 h 5695950"/>
              <a:gd name="connsiteX5" fmla="*/ 252412 w 790575"/>
              <a:gd name="connsiteY5" fmla="*/ 2314575 h 5695950"/>
              <a:gd name="connsiteX6" fmla="*/ 276225 w 790575"/>
              <a:gd name="connsiteY6" fmla="*/ 2847975 h 5695950"/>
              <a:gd name="connsiteX7" fmla="*/ 209550 w 790575"/>
              <a:gd name="connsiteY7" fmla="*/ 2981325 h 5695950"/>
              <a:gd name="connsiteX8" fmla="*/ 107157 w 790575"/>
              <a:gd name="connsiteY8" fmla="*/ 3102769 h 5695950"/>
              <a:gd name="connsiteX9" fmla="*/ 104775 w 790575"/>
              <a:gd name="connsiteY9" fmla="*/ 3457575 h 5695950"/>
              <a:gd name="connsiteX10" fmla="*/ 171450 w 790575"/>
              <a:gd name="connsiteY10" fmla="*/ 3676650 h 5695950"/>
              <a:gd name="connsiteX11" fmla="*/ 219075 w 790575"/>
              <a:gd name="connsiteY11" fmla="*/ 3807619 h 5695950"/>
              <a:gd name="connsiteX12" fmla="*/ 133350 w 790575"/>
              <a:gd name="connsiteY12" fmla="*/ 3962400 h 5695950"/>
              <a:gd name="connsiteX13" fmla="*/ 104775 w 790575"/>
              <a:gd name="connsiteY13" fmla="*/ 4086225 h 5695950"/>
              <a:gd name="connsiteX14" fmla="*/ 66675 w 790575"/>
              <a:gd name="connsiteY14" fmla="*/ 4295775 h 5695950"/>
              <a:gd name="connsiteX15" fmla="*/ 88106 w 790575"/>
              <a:gd name="connsiteY15" fmla="*/ 5345906 h 5695950"/>
              <a:gd name="connsiteX16" fmla="*/ 0 w 790575"/>
              <a:gd name="connsiteY16" fmla="*/ 5695950 h 5695950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1209278"/>
              <a:gd name="connsiteY0" fmla="*/ 0 h 5693569"/>
              <a:gd name="connsiteX1" fmla="*/ 716756 w 1209278"/>
              <a:gd name="connsiteY1" fmla="*/ 438150 h 5693569"/>
              <a:gd name="connsiteX2" fmla="*/ 621506 w 1209278"/>
              <a:gd name="connsiteY2" fmla="*/ 600075 h 5693569"/>
              <a:gd name="connsiteX3" fmla="*/ 564356 w 1209278"/>
              <a:gd name="connsiteY3" fmla="*/ 714375 h 5693569"/>
              <a:gd name="connsiteX4" fmla="*/ 235743 w 1209278"/>
              <a:gd name="connsiteY4" fmla="*/ 2119312 h 5693569"/>
              <a:gd name="connsiteX5" fmla="*/ 235743 w 1209278"/>
              <a:gd name="connsiteY5" fmla="*/ 2314575 h 5693569"/>
              <a:gd name="connsiteX6" fmla="*/ 259556 w 1209278"/>
              <a:gd name="connsiteY6" fmla="*/ 2847975 h 5693569"/>
              <a:gd name="connsiteX7" fmla="*/ 1169193 w 1209278"/>
              <a:gd name="connsiteY7" fmla="*/ 2988469 h 5693569"/>
              <a:gd name="connsiteX8" fmla="*/ 90488 w 1209278"/>
              <a:gd name="connsiteY8" fmla="*/ 3102769 h 5693569"/>
              <a:gd name="connsiteX9" fmla="*/ 88106 w 1209278"/>
              <a:gd name="connsiteY9" fmla="*/ 3457575 h 5693569"/>
              <a:gd name="connsiteX10" fmla="*/ 154781 w 1209278"/>
              <a:gd name="connsiteY10" fmla="*/ 3676650 h 5693569"/>
              <a:gd name="connsiteX11" fmla="*/ 202406 w 1209278"/>
              <a:gd name="connsiteY11" fmla="*/ 3807619 h 5693569"/>
              <a:gd name="connsiteX12" fmla="*/ 116681 w 1209278"/>
              <a:gd name="connsiteY12" fmla="*/ 3962400 h 5693569"/>
              <a:gd name="connsiteX13" fmla="*/ 88106 w 1209278"/>
              <a:gd name="connsiteY13" fmla="*/ 4086225 h 5693569"/>
              <a:gd name="connsiteX14" fmla="*/ 50006 w 1209278"/>
              <a:gd name="connsiteY14" fmla="*/ 4295775 h 5693569"/>
              <a:gd name="connsiteX15" fmla="*/ 71437 w 1209278"/>
              <a:gd name="connsiteY15" fmla="*/ 5345906 h 5693569"/>
              <a:gd name="connsiteX16" fmla="*/ 0 w 1209278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3831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69068 w 773906"/>
              <a:gd name="connsiteY7" fmla="*/ 3005137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8593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6288 w 776288"/>
              <a:gd name="connsiteY0" fmla="*/ 0 h 5729287"/>
              <a:gd name="connsiteX1" fmla="*/ 716756 w 776288"/>
              <a:gd name="connsiteY1" fmla="*/ 473868 h 5729287"/>
              <a:gd name="connsiteX2" fmla="*/ 621506 w 776288"/>
              <a:gd name="connsiteY2" fmla="*/ 635793 h 5729287"/>
              <a:gd name="connsiteX3" fmla="*/ 564356 w 776288"/>
              <a:gd name="connsiteY3" fmla="*/ 750093 h 5729287"/>
              <a:gd name="connsiteX4" fmla="*/ 235743 w 776288"/>
              <a:gd name="connsiteY4" fmla="*/ 2155030 h 5729287"/>
              <a:gd name="connsiteX5" fmla="*/ 235743 w 776288"/>
              <a:gd name="connsiteY5" fmla="*/ 2350293 h 5729287"/>
              <a:gd name="connsiteX6" fmla="*/ 259556 w 776288"/>
              <a:gd name="connsiteY6" fmla="*/ 2883693 h 5729287"/>
              <a:gd name="connsiteX7" fmla="*/ 180974 w 776288"/>
              <a:gd name="connsiteY7" fmla="*/ 3033712 h 5729287"/>
              <a:gd name="connsiteX8" fmla="*/ 90488 w 776288"/>
              <a:gd name="connsiteY8" fmla="*/ 3138487 h 5729287"/>
              <a:gd name="connsiteX9" fmla="*/ 88106 w 776288"/>
              <a:gd name="connsiteY9" fmla="*/ 3493293 h 5729287"/>
              <a:gd name="connsiteX10" fmla="*/ 154781 w 776288"/>
              <a:gd name="connsiteY10" fmla="*/ 3712368 h 5729287"/>
              <a:gd name="connsiteX11" fmla="*/ 202406 w 776288"/>
              <a:gd name="connsiteY11" fmla="*/ 3843337 h 5729287"/>
              <a:gd name="connsiteX12" fmla="*/ 116681 w 776288"/>
              <a:gd name="connsiteY12" fmla="*/ 3998118 h 5729287"/>
              <a:gd name="connsiteX13" fmla="*/ 88106 w 776288"/>
              <a:gd name="connsiteY13" fmla="*/ 4121943 h 5729287"/>
              <a:gd name="connsiteX14" fmla="*/ 50006 w 776288"/>
              <a:gd name="connsiteY14" fmla="*/ 4331493 h 5729287"/>
              <a:gd name="connsiteX15" fmla="*/ 71437 w 776288"/>
              <a:gd name="connsiteY15" fmla="*/ 5381624 h 5729287"/>
              <a:gd name="connsiteX16" fmla="*/ 0 w 776288"/>
              <a:gd name="connsiteY16" fmla="*/ 5729287 h 5729287"/>
              <a:gd name="connsiteX0" fmla="*/ 776288 w 1101328"/>
              <a:gd name="connsiteY0" fmla="*/ 0 h 5729287"/>
              <a:gd name="connsiteX1" fmla="*/ 1075531 w 1101328"/>
              <a:gd name="connsiteY1" fmla="*/ 410368 h 5729287"/>
              <a:gd name="connsiteX2" fmla="*/ 621506 w 1101328"/>
              <a:gd name="connsiteY2" fmla="*/ 635793 h 5729287"/>
              <a:gd name="connsiteX3" fmla="*/ 564356 w 1101328"/>
              <a:gd name="connsiteY3" fmla="*/ 750093 h 5729287"/>
              <a:gd name="connsiteX4" fmla="*/ 235743 w 1101328"/>
              <a:gd name="connsiteY4" fmla="*/ 2155030 h 5729287"/>
              <a:gd name="connsiteX5" fmla="*/ 235743 w 1101328"/>
              <a:gd name="connsiteY5" fmla="*/ 2350293 h 5729287"/>
              <a:gd name="connsiteX6" fmla="*/ 259556 w 1101328"/>
              <a:gd name="connsiteY6" fmla="*/ 2883693 h 5729287"/>
              <a:gd name="connsiteX7" fmla="*/ 180974 w 1101328"/>
              <a:gd name="connsiteY7" fmla="*/ 3033712 h 5729287"/>
              <a:gd name="connsiteX8" fmla="*/ 90488 w 1101328"/>
              <a:gd name="connsiteY8" fmla="*/ 3138487 h 5729287"/>
              <a:gd name="connsiteX9" fmla="*/ 88106 w 1101328"/>
              <a:gd name="connsiteY9" fmla="*/ 3493293 h 5729287"/>
              <a:gd name="connsiteX10" fmla="*/ 154781 w 1101328"/>
              <a:gd name="connsiteY10" fmla="*/ 3712368 h 5729287"/>
              <a:gd name="connsiteX11" fmla="*/ 202406 w 1101328"/>
              <a:gd name="connsiteY11" fmla="*/ 3843337 h 5729287"/>
              <a:gd name="connsiteX12" fmla="*/ 116681 w 1101328"/>
              <a:gd name="connsiteY12" fmla="*/ 3998118 h 5729287"/>
              <a:gd name="connsiteX13" fmla="*/ 88106 w 1101328"/>
              <a:gd name="connsiteY13" fmla="*/ 4121943 h 5729287"/>
              <a:gd name="connsiteX14" fmla="*/ 50006 w 1101328"/>
              <a:gd name="connsiteY14" fmla="*/ 4331493 h 5729287"/>
              <a:gd name="connsiteX15" fmla="*/ 71437 w 1101328"/>
              <a:gd name="connsiteY15" fmla="*/ 5381624 h 5729287"/>
              <a:gd name="connsiteX16" fmla="*/ 0 w 1101328"/>
              <a:gd name="connsiteY16" fmla="*/ 5729287 h 5729287"/>
              <a:gd name="connsiteX0" fmla="*/ 776288 w 1117970"/>
              <a:gd name="connsiteY0" fmla="*/ 0 h 5729287"/>
              <a:gd name="connsiteX1" fmla="*/ 876140 w 1117970"/>
              <a:gd name="connsiteY1" fmla="*/ 165894 h 5729287"/>
              <a:gd name="connsiteX2" fmla="*/ 1075531 w 1117970"/>
              <a:gd name="connsiteY2" fmla="*/ 410368 h 5729287"/>
              <a:gd name="connsiteX3" fmla="*/ 621506 w 1117970"/>
              <a:gd name="connsiteY3" fmla="*/ 635793 h 5729287"/>
              <a:gd name="connsiteX4" fmla="*/ 564356 w 1117970"/>
              <a:gd name="connsiteY4" fmla="*/ 750093 h 5729287"/>
              <a:gd name="connsiteX5" fmla="*/ 235743 w 1117970"/>
              <a:gd name="connsiteY5" fmla="*/ 2155030 h 5729287"/>
              <a:gd name="connsiteX6" fmla="*/ 235743 w 1117970"/>
              <a:gd name="connsiteY6" fmla="*/ 2350293 h 5729287"/>
              <a:gd name="connsiteX7" fmla="*/ 259556 w 1117970"/>
              <a:gd name="connsiteY7" fmla="*/ 2883693 h 5729287"/>
              <a:gd name="connsiteX8" fmla="*/ 180974 w 1117970"/>
              <a:gd name="connsiteY8" fmla="*/ 3033712 h 5729287"/>
              <a:gd name="connsiteX9" fmla="*/ 90488 w 1117970"/>
              <a:gd name="connsiteY9" fmla="*/ 3138487 h 5729287"/>
              <a:gd name="connsiteX10" fmla="*/ 88106 w 1117970"/>
              <a:gd name="connsiteY10" fmla="*/ 3493293 h 5729287"/>
              <a:gd name="connsiteX11" fmla="*/ 154781 w 1117970"/>
              <a:gd name="connsiteY11" fmla="*/ 3712368 h 5729287"/>
              <a:gd name="connsiteX12" fmla="*/ 202406 w 1117970"/>
              <a:gd name="connsiteY12" fmla="*/ 3843337 h 5729287"/>
              <a:gd name="connsiteX13" fmla="*/ 116681 w 1117970"/>
              <a:gd name="connsiteY13" fmla="*/ 3998118 h 5729287"/>
              <a:gd name="connsiteX14" fmla="*/ 88106 w 1117970"/>
              <a:gd name="connsiteY14" fmla="*/ 4121943 h 5729287"/>
              <a:gd name="connsiteX15" fmla="*/ 50006 w 1117970"/>
              <a:gd name="connsiteY15" fmla="*/ 4331493 h 5729287"/>
              <a:gd name="connsiteX16" fmla="*/ 71437 w 1117970"/>
              <a:gd name="connsiteY16" fmla="*/ 5381624 h 5729287"/>
              <a:gd name="connsiteX17" fmla="*/ 0 w 1117970"/>
              <a:gd name="connsiteY17" fmla="*/ 5729287 h 5729287"/>
              <a:gd name="connsiteX0" fmla="*/ 776288 w 1127495"/>
              <a:gd name="connsiteY0" fmla="*/ 0 h 5729287"/>
              <a:gd name="connsiteX1" fmla="*/ 876140 w 1127495"/>
              <a:gd name="connsiteY1" fmla="*/ 165894 h 5729287"/>
              <a:gd name="connsiteX2" fmla="*/ 1085056 w 1127495"/>
              <a:gd name="connsiteY2" fmla="*/ 445293 h 5729287"/>
              <a:gd name="connsiteX3" fmla="*/ 621506 w 1127495"/>
              <a:gd name="connsiteY3" fmla="*/ 635793 h 5729287"/>
              <a:gd name="connsiteX4" fmla="*/ 564356 w 1127495"/>
              <a:gd name="connsiteY4" fmla="*/ 750093 h 5729287"/>
              <a:gd name="connsiteX5" fmla="*/ 235743 w 1127495"/>
              <a:gd name="connsiteY5" fmla="*/ 2155030 h 5729287"/>
              <a:gd name="connsiteX6" fmla="*/ 235743 w 1127495"/>
              <a:gd name="connsiteY6" fmla="*/ 2350293 h 5729287"/>
              <a:gd name="connsiteX7" fmla="*/ 259556 w 1127495"/>
              <a:gd name="connsiteY7" fmla="*/ 2883693 h 5729287"/>
              <a:gd name="connsiteX8" fmla="*/ 180974 w 1127495"/>
              <a:gd name="connsiteY8" fmla="*/ 3033712 h 5729287"/>
              <a:gd name="connsiteX9" fmla="*/ 90488 w 1127495"/>
              <a:gd name="connsiteY9" fmla="*/ 3138487 h 5729287"/>
              <a:gd name="connsiteX10" fmla="*/ 88106 w 1127495"/>
              <a:gd name="connsiteY10" fmla="*/ 3493293 h 5729287"/>
              <a:gd name="connsiteX11" fmla="*/ 154781 w 1127495"/>
              <a:gd name="connsiteY11" fmla="*/ 3712368 h 5729287"/>
              <a:gd name="connsiteX12" fmla="*/ 202406 w 1127495"/>
              <a:gd name="connsiteY12" fmla="*/ 3843337 h 5729287"/>
              <a:gd name="connsiteX13" fmla="*/ 116681 w 1127495"/>
              <a:gd name="connsiteY13" fmla="*/ 3998118 h 5729287"/>
              <a:gd name="connsiteX14" fmla="*/ 88106 w 1127495"/>
              <a:gd name="connsiteY14" fmla="*/ 4121943 h 5729287"/>
              <a:gd name="connsiteX15" fmla="*/ 50006 w 1127495"/>
              <a:gd name="connsiteY15" fmla="*/ 4331493 h 5729287"/>
              <a:gd name="connsiteX16" fmla="*/ 71437 w 1127495"/>
              <a:gd name="connsiteY16" fmla="*/ 5381624 h 5729287"/>
              <a:gd name="connsiteX17" fmla="*/ 0 w 1127495"/>
              <a:gd name="connsiteY17" fmla="*/ 5729287 h 5729287"/>
              <a:gd name="connsiteX0" fmla="*/ 776288 w 1107704"/>
              <a:gd name="connsiteY0" fmla="*/ 0 h 5729287"/>
              <a:gd name="connsiteX1" fmla="*/ 876140 w 1107704"/>
              <a:gd name="connsiteY1" fmla="*/ 165894 h 5729287"/>
              <a:gd name="connsiteX2" fmla="*/ 1085056 w 1107704"/>
              <a:gd name="connsiteY2" fmla="*/ 445293 h 5729287"/>
              <a:gd name="connsiteX3" fmla="*/ 1012031 w 1107704"/>
              <a:gd name="connsiteY3" fmla="*/ 899318 h 5729287"/>
              <a:gd name="connsiteX4" fmla="*/ 564356 w 1107704"/>
              <a:gd name="connsiteY4" fmla="*/ 750093 h 5729287"/>
              <a:gd name="connsiteX5" fmla="*/ 235743 w 1107704"/>
              <a:gd name="connsiteY5" fmla="*/ 2155030 h 5729287"/>
              <a:gd name="connsiteX6" fmla="*/ 235743 w 1107704"/>
              <a:gd name="connsiteY6" fmla="*/ 2350293 h 5729287"/>
              <a:gd name="connsiteX7" fmla="*/ 259556 w 1107704"/>
              <a:gd name="connsiteY7" fmla="*/ 2883693 h 5729287"/>
              <a:gd name="connsiteX8" fmla="*/ 180974 w 1107704"/>
              <a:gd name="connsiteY8" fmla="*/ 3033712 h 5729287"/>
              <a:gd name="connsiteX9" fmla="*/ 90488 w 1107704"/>
              <a:gd name="connsiteY9" fmla="*/ 3138487 h 5729287"/>
              <a:gd name="connsiteX10" fmla="*/ 88106 w 1107704"/>
              <a:gd name="connsiteY10" fmla="*/ 3493293 h 5729287"/>
              <a:gd name="connsiteX11" fmla="*/ 154781 w 1107704"/>
              <a:gd name="connsiteY11" fmla="*/ 3712368 h 5729287"/>
              <a:gd name="connsiteX12" fmla="*/ 202406 w 1107704"/>
              <a:gd name="connsiteY12" fmla="*/ 3843337 h 5729287"/>
              <a:gd name="connsiteX13" fmla="*/ 116681 w 1107704"/>
              <a:gd name="connsiteY13" fmla="*/ 3998118 h 5729287"/>
              <a:gd name="connsiteX14" fmla="*/ 88106 w 1107704"/>
              <a:gd name="connsiteY14" fmla="*/ 4121943 h 5729287"/>
              <a:gd name="connsiteX15" fmla="*/ 50006 w 1107704"/>
              <a:gd name="connsiteY15" fmla="*/ 4331493 h 5729287"/>
              <a:gd name="connsiteX16" fmla="*/ 71437 w 1107704"/>
              <a:gd name="connsiteY16" fmla="*/ 5381624 h 5729287"/>
              <a:gd name="connsiteX17" fmla="*/ 0 w 1107704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012031 w 1229519"/>
              <a:gd name="connsiteY3" fmla="*/ 89931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116806 w 1229519"/>
              <a:gd name="connsiteY3" fmla="*/ 82946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168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422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64469"/>
              <a:gd name="connsiteY0" fmla="*/ 0 h 5729287"/>
              <a:gd name="connsiteX1" fmla="*/ 876140 w 1464469"/>
              <a:gd name="connsiteY1" fmla="*/ 165894 h 5729287"/>
              <a:gd name="connsiteX2" fmla="*/ 1085056 w 1464469"/>
              <a:gd name="connsiteY2" fmla="*/ 445293 h 5729287"/>
              <a:gd name="connsiteX3" fmla="*/ 1142206 w 1464469"/>
              <a:gd name="connsiteY3" fmla="*/ 829468 h 5729287"/>
              <a:gd name="connsiteX4" fmla="*/ 1345406 w 1464469"/>
              <a:gd name="connsiteY4" fmla="*/ 1197768 h 5729287"/>
              <a:gd name="connsiteX5" fmla="*/ 235743 w 1464469"/>
              <a:gd name="connsiteY5" fmla="*/ 2155030 h 5729287"/>
              <a:gd name="connsiteX6" fmla="*/ 235743 w 1464469"/>
              <a:gd name="connsiteY6" fmla="*/ 2350293 h 5729287"/>
              <a:gd name="connsiteX7" fmla="*/ 259556 w 1464469"/>
              <a:gd name="connsiteY7" fmla="*/ 2883693 h 5729287"/>
              <a:gd name="connsiteX8" fmla="*/ 180974 w 1464469"/>
              <a:gd name="connsiteY8" fmla="*/ 3033712 h 5729287"/>
              <a:gd name="connsiteX9" fmla="*/ 90488 w 1464469"/>
              <a:gd name="connsiteY9" fmla="*/ 3138487 h 5729287"/>
              <a:gd name="connsiteX10" fmla="*/ 88106 w 1464469"/>
              <a:gd name="connsiteY10" fmla="*/ 3493293 h 5729287"/>
              <a:gd name="connsiteX11" fmla="*/ 154781 w 1464469"/>
              <a:gd name="connsiteY11" fmla="*/ 3712368 h 5729287"/>
              <a:gd name="connsiteX12" fmla="*/ 202406 w 1464469"/>
              <a:gd name="connsiteY12" fmla="*/ 3843337 h 5729287"/>
              <a:gd name="connsiteX13" fmla="*/ 116681 w 1464469"/>
              <a:gd name="connsiteY13" fmla="*/ 3998118 h 5729287"/>
              <a:gd name="connsiteX14" fmla="*/ 88106 w 1464469"/>
              <a:gd name="connsiteY14" fmla="*/ 4121943 h 5729287"/>
              <a:gd name="connsiteX15" fmla="*/ 50006 w 1464469"/>
              <a:gd name="connsiteY15" fmla="*/ 4331493 h 5729287"/>
              <a:gd name="connsiteX16" fmla="*/ 71437 w 1464469"/>
              <a:gd name="connsiteY16" fmla="*/ 5381624 h 5729287"/>
              <a:gd name="connsiteX17" fmla="*/ 0 w 1464469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345406 w 1668462"/>
              <a:gd name="connsiteY4" fmla="*/ 119776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443831 w 1668462"/>
              <a:gd name="connsiteY4" fmla="*/ 136604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530615 w 1802871"/>
              <a:gd name="connsiteY4" fmla="*/ 1407318 h 5729287"/>
              <a:gd name="connsiteX5" fmla="*/ 1748102 w 1802871"/>
              <a:gd name="connsiteY5" fmla="*/ 2459830 h 5729287"/>
              <a:gd name="connsiteX6" fmla="*/ 246327 w 1802871"/>
              <a:gd name="connsiteY6" fmla="*/ 2350293 h 5729287"/>
              <a:gd name="connsiteX7" fmla="*/ 270140 w 1802871"/>
              <a:gd name="connsiteY7" fmla="*/ 2883693 h 5729287"/>
              <a:gd name="connsiteX8" fmla="*/ 191558 w 1802871"/>
              <a:gd name="connsiteY8" fmla="*/ 3033712 h 5729287"/>
              <a:gd name="connsiteX9" fmla="*/ 101072 w 1802871"/>
              <a:gd name="connsiteY9" fmla="*/ 3138487 h 5729287"/>
              <a:gd name="connsiteX10" fmla="*/ 98690 w 1802871"/>
              <a:gd name="connsiteY10" fmla="*/ 3493293 h 5729287"/>
              <a:gd name="connsiteX11" fmla="*/ 165365 w 1802871"/>
              <a:gd name="connsiteY11" fmla="*/ 3712368 h 5729287"/>
              <a:gd name="connsiteX12" fmla="*/ 212990 w 1802871"/>
              <a:gd name="connsiteY12" fmla="*/ 3843337 h 5729287"/>
              <a:gd name="connsiteX13" fmla="*/ 127265 w 1802871"/>
              <a:gd name="connsiteY13" fmla="*/ 3998118 h 5729287"/>
              <a:gd name="connsiteX14" fmla="*/ 98690 w 1802871"/>
              <a:gd name="connsiteY14" fmla="*/ 4121943 h 5729287"/>
              <a:gd name="connsiteX15" fmla="*/ 60590 w 1802871"/>
              <a:gd name="connsiteY15" fmla="*/ 4331493 h 5729287"/>
              <a:gd name="connsiteX16" fmla="*/ 82021 w 1802871"/>
              <a:gd name="connsiteY16" fmla="*/ 5381624 h 5729287"/>
              <a:gd name="connsiteX17" fmla="*/ 10584 w 1802871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18523 w 1802871"/>
              <a:gd name="connsiteY4" fmla="*/ 1023144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76288 w 1716087"/>
              <a:gd name="connsiteY0" fmla="*/ 0 h 5729287"/>
              <a:gd name="connsiteX1" fmla="*/ 876140 w 1716087"/>
              <a:gd name="connsiteY1" fmla="*/ 165894 h 5729287"/>
              <a:gd name="connsiteX2" fmla="*/ 1066006 w 1716087"/>
              <a:gd name="connsiteY2" fmla="*/ 397668 h 5729287"/>
              <a:gd name="connsiteX3" fmla="*/ 1142206 w 1716087"/>
              <a:gd name="connsiteY3" fmla="*/ 829468 h 5729287"/>
              <a:gd name="connsiteX4" fmla="*/ 1323814 w 1716087"/>
              <a:gd name="connsiteY4" fmla="*/ 1007269 h 5729287"/>
              <a:gd name="connsiteX5" fmla="*/ 1520031 w 1716087"/>
              <a:gd name="connsiteY5" fmla="*/ 1407318 h 5729287"/>
              <a:gd name="connsiteX6" fmla="*/ 1661318 w 1716087"/>
              <a:gd name="connsiteY6" fmla="*/ 2243930 h 5729287"/>
              <a:gd name="connsiteX7" fmla="*/ 235743 w 1716087"/>
              <a:gd name="connsiteY7" fmla="*/ 2350293 h 5729287"/>
              <a:gd name="connsiteX8" fmla="*/ 259556 w 1716087"/>
              <a:gd name="connsiteY8" fmla="*/ 2883693 h 5729287"/>
              <a:gd name="connsiteX9" fmla="*/ 180974 w 1716087"/>
              <a:gd name="connsiteY9" fmla="*/ 3033712 h 5729287"/>
              <a:gd name="connsiteX10" fmla="*/ 90488 w 1716087"/>
              <a:gd name="connsiteY10" fmla="*/ 3138487 h 5729287"/>
              <a:gd name="connsiteX11" fmla="*/ 88106 w 1716087"/>
              <a:gd name="connsiteY11" fmla="*/ 3493293 h 5729287"/>
              <a:gd name="connsiteX12" fmla="*/ 154781 w 1716087"/>
              <a:gd name="connsiteY12" fmla="*/ 3712368 h 5729287"/>
              <a:gd name="connsiteX13" fmla="*/ 202406 w 1716087"/>
              <a:gd name="connsiteY13" fmla="*/ 3843337 h 5729287"/>
              <a:gd name="connsiteX14" fmla="*/ 116681 w 1716087"/>
              <a:gd name="connsiteY14" fmla="*/ 3998118 h 5729287"/>
              <a:gd name="connsiteX15" fmla="*/ 88106 w 1716087"/>
              <a:gd name="connsiteY15" fmla="*/ 4121943 h 5729287"/>
              <a:gd name="connsiteX16" fmla="*/ 50006 w 1716087"/>
              <a:gd name="connsiteY16" fmla="*/ 4331493 h 5729287"/>
              <a:gd name="connsiteX17" fmla="*/ 71437 w 1716087"/>
              <a:gd name="connsiteY17" fmla="*/ 5381624 h 5729287"/>
              <a:gd name="connsiteX18" fmla="*/ 0 w 1716087"/>
              <a:gd name="connsiteY18" fmla="*/ 5729287 h 5729287"/>
              <a:gd name="connsiteX0" fmla="*/ 849710 w 2485892"/>
              <a:gd name="connsiteY0" fmla="*/ 0 h 5729287"/>
              <a:gd name="connsiteX1" fmla="*/ 949562 w 2485892"/>
              <a:gd name="connsiteY1" fmla="*/ 165894 h 5729287"/>
              <a:gd name="connsiteX2" fmla="*/ 1139428 w 2485892"/>
              <a:gd name="connsiteY2" fmla="*/ 397668 h 5729287"/>
              <a:gd name="connsiteX3" fmla="*/ 1215628 w 2485892"/>
              <a:gd name="connsiteY3" fmla="*/ 829468 h 5729287"/>
              <a:gd name="connsiteX4" fmla="*/ 1397236 w 2485892"/>
              <a:gd name="connsiteY4" fmla="*/ 1007269 h 5729287"/>
              <a:gd name="connsiteX5" fmla="*/ 1593453 w 2485892"/>
              <a:gd name="connsiteY5" fmla="*/ 1407318 h 5729287"/>
              <a:gd name="connsiteX6" fmla="*/ 1734740 w 2485892"/>
              <a:gd name="connsiteY6" fmla="*/ 2243930 h 5729287"/>
              <a:gd name="connsiteX7" fmla="*/ 2252265 w 2485892"/>
              <a:gd name="connsiteY7" fmla="*/ 3271043 h 5729287"/>
              <a:gd name="connsiteX8" fmla="*/ 332978 w 2485892"/>
              <a:gd name="connsiteY8" fmla="*/ 2883693 h 5729287"/>
              <a:gd name="connsiteX9" fmla="*/ 254396 w 2485892"/>
              <a:gd name="connsiteY9" fmla="*/ 3033712 h 5729287"/>
              <a:gd name="connsiteX10" fmla="*/ 163910 w 2485892"/>
              <a:gd name="connsiteY10" fmla="*/ 3138487 h 5729287"/>
              <a:gd name="connsiteX11" fmla="*/ 161528 w 2485892"/>
              <a:gd name="connsiteY11" fmla="*/ 3493293 h 5729287"/>
              <a:gd name="connsiteX12" fmla="*/ 228203 w 2485892"/>
              <a:gd name="connsiteY12" fmla="*/ 3712368 h 5729287"/>
              <a:gd name="connsiteX13" fmla="*/ 275828 w 2485892"/>
              <a:gd name="connsiteY13" fmla="*/ 3843337 h 5729287"/>
              <a:gd name="connsiteX14" fmla="*/ 190103 w 2485892"/>
              <a:gd name="connsiteY14" fmla="*/ 3998118 h 5729287"/>
              <a:gd name="connsiteX15" fmla="*/ 161528 w 2485892"/>
              <a:gd name="connsiteY15" fmla="*/ 4121943 h 5729287"/>
              <a:gd name="connsiteX16" fmla="*/ 123428 w 2485892"/>
              <a:gd name="connsiteY16" fmla="*/ 4331493 h 5729287"/>
              <a:gd name="connsiteX17" fmla="*/ 144859 w 2485892"/>
              <a:gd name="connsiteY17" fmla="*/ 5381624 h 5729287"/>
              <a:gd name="connsiteX18" fmla="*/ 73422 w 2485892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31718 w 2395933"/>
              <a:gd name="connsiteY0" fmla="*/ 0 h 5729287"/>
              <a:gd name="connsiteX1" fmla="*/ 931570 w 2395933"/>
              <a:gd name="connsiteY1" fmla="*/ 165894 h 5729287"/>
              <a:gd name="connsiteX2" fmla="*/ 1121436 w 2395933"/>
              <a:gd name="connsiteY2" fmla="*/ 397668 h 5729287"/>
              <a:gd name="connsiteX3" fmla="*/ 1197636 w 2395933"/>
              <a:gd name="connsiteY3" fmla="*/ 829468 h 5729287"/>
              <a:gd name="connsiteX4" fmla="*/ 1379244 w 2395933"/>
              <a:gd name="connsiteY4" fmla="*/ 1007269 h 5729287"/>
              <a:gd name="connsiteX5" fmla="*/ 1575461 w 2395933"/>
              <a:gd name="connsiteY5" fmla="*/ 1407318 h 5729287"/>
              <a:gd name="connsiteX6" fmla="*/ 1932648 w 2395933"/>
              <a:gd name="connsiteY6" fmla="*/ 2332830 h 5729287"/>
              <a:gd name="connsiteX7" fmla="*/ 2126323 w 2395933"/>
              <a:gd name="connsiteY7" fmla="*/ 2909093 h 5729287"/>
              <a:gd name="connsiteX8" fmla="*/ 314986 w 2395933"/>
              <a:gd name="connsiteY8" fmla="*/ 2883693 h 5729287"/>
              <a:gd name="connsiteX9" fmla="*/ 236404 w 2395933"/>
              <a:gd name="connsiteY9" fmla="*/ 3033712 h 5729287"/>
              <a:gd name="connsiteX10" fmla="*/ 145918 w 2395933"/>
              <a:gd name="connsiteY10" fmla="*/ 3138487 h 5729287"/>
              <a:gd name="connsiteX11" fmla="*/ 143536 w 2395933"/>
              <a:gd name="connsiteY11" fmla="*/ 3493293 h 5729287"/>
              <a:gd name="connsiteX12" fmla="*/ 210211 w 2395933"/>
              <a:gd name="connsiteY12" fmla="*/ 3712368 h 5729287"/>
              <a:gd name="connsiteX13" fmla="*/ 257836 w 2395933"/>
              <a:gd name="connsiteY13" fmla="*/ 3843337 h 5729287"/>
              <a:gd name="connsiteX14" fmla="*/ 172111 w 2395933"/>
              <a:gd name="connsiteY14" fmla="*/ 3998118 h 5729287"/>
              <a:gd name="connsiteX15" fmla="*/ 143536 w 2395933"/>
              <a:gd name="connsiteY15" fmla="*/ 4121943 h 5729287"/>
              <a:gd name="connsiteX16" fmla="*/ 105436 w 2395933"/>
              <a:gd name="connsiteY16" fmla="*/ 4331493 h 5729287"/>
              <a:gd name="connsiteX17" fmla="*/ 126867 w 2395933"/>
              <a:gd name="connsiteY17" fmla="*/ 5381624 h 5729287"/>
              <a:gd name="connsiteX18" fmla="*/ 55430 w 2395933"/>
              <a:gd name="connsiteY18" fmla="*/ 5729287 h 5729287"/>
              <a:gd name="connsiteX0" fmla="*/ 831718 w 2126323"/>
              <a:gd name="connsiteY0" fmla="*/ 0 h 5729287"/>
              <a:gd name="connsiteX1" fmla="*/ 931570 w 2126323"/>
              <a:gd name="connsiteY1" fmla="*/ 165894 h 5729287"/>
              <a:gd name="connsiteX2" fmla="*/ 1121436 w 2126323"/>
              <a:gd name="connsiteY2" fmla="*/ 397668 h 5729287"/>
              <a:gd name="connsiteX3" fmla="*/ 1197636 w 2126323"/>
              <a:gd name="connsiteY3" fmla="*/ 829468 h 5729287"/>
              <a:gd name="connsiteX4" fmla="*/ 1379244 w 2126323"/>
              <a:gd name="connsiteY4" fmla="*/ 1007269 h 5729287"/>
              <a:gd name="connsiteX5" fmla="*/ 1575461 w 2126323"/>
              <a:gd name="connsiteY5" fmla="*/ 1407318 h 5729287"/>
              <a:gd name="connsiteX6" fmla="*/ 1932648 w 2126323"/>
              <a:gd name="connsiteY6" fmla="*/ 2332830 h 5729287"/>
              <a:gd name="connsiteX7" fmla="*/ 2126323 w 2126323"/>
              <a:gd name="connsiteY7" fmla="*/ 2909093 h 5729287"/>
              <a:gd name="connsiteX8" fmla="*/ 314986 w 2126323"/>
              <a:gd name="connsiteY8" fmla="*/ 2883693 h 5729287"/>
              <a:gd name="connsiteX9" fmla="*/ 236404 w 2126323"/>
              <a:gd name="connsiteY9" fmla="*/ 3033712 h 5729287"/>
              <a:gd name="connsiteX10" fmla="*/ 145918 w 2126323"/>
              <a:gd name="connsiteY10" fmla="*/ 3138487 h 5729287"/>
              <a:gd name="connsiteX11" fmla="*/ 143536 w 2126323"/>
              <a:gd name="connsiteY11" fmla="*/ 3493293 h 5729287"/>
              <a:gd name="connsiteX12" fmla="*/ 210211 w 2126323"/>
              <a:gd name="connsiteY12" fmla="*/ 3712368 h 5729287"/>
              <a:gd name="connsiteX13" fmla="*/ 257836 w 2126323"/>
              <a:gd name="connsiteY13" fmla="*/ 3843337 h 5729287"/>
              <a:gd name="connsiteX14" fmla="*/ 172111 w 2126323"/>
              <a:gd name="connsiteY14" fmla="*/ 3998118 h 5729287"/>
              <a:gd name="connsiteX15" fmla="*/ 143536 w 2126323"/>
              <a:gd name="connsiteY15" fmla="*/ 4121943 h 5729287"/>
              <a:gd name="connsiteX16" fmla="*/ 105436 w 2126323"/>
              <a:gd name="connsiteY16" fmla="*/ 4331493 h 5729287"/>
              <a:gd name="connsiteX17" fmla="*/ 126867 w 2126323"/>
              <a:gd name="connsiteY17" fmla="*/ 5381624 h 5729287"/>
              <a:gd name="connsiteX18" fmla="*/ 55430 w 2126323"/>
              <a:gd name="connsiteY18" fmla="*/ 5729287 h 5729287"/>
              <a:gd name="connsiteX0" fmla="*/ 831718 w 2367888"/>
              <a:gd name="connsiteY0" fmla="*/ 0 h 5729287"/>
              <a:gd name="connsiteX1" fmla="*/ 931570 w 2367888"/>
              <a:gd name="connsiteY1" fmla="*/ 165894 h 5729287"/>
              <a:gd name="connsiteX2" fmla="*/ 1121436 w 2367888"/>
              <a:gd name="connsiteY2" fmla="*/ 397668 h 5729287"/>
              <a:gd name="connsiteX3" fmla="*/ 1197636 w 2367888"/>
              <a:gd name="connsiteY3" fmla="*/ 829468 h 5729287"/>
              <a:gd name="connsiteX4" fmla="*/ 1379244 w 2367888"/>
              <a:gd name="connsiteY4" fmla="*/ 1007269 h 5729287"/>
              <a:gd name="connsiteX5" fmla="*/ 1575461 w 2367888"/>
              <a:gd name="connsiteY5" fmla="*/ 1407318 h 5729287"/>
              <a:gd name="connsiteX6" fmla="*/ 1932648 w 2367888"/>
              <a:gd name="connsiteY6" fmla="*/ 2332830 h 5729287"/>
              <a:gd name="connsiteX7" fmla="*/ 2126323 w 2367888"/>
              <a:gd name="connsiteY7" fmla="*/ 2909093 h 5729287"/>
              <a:gd name="connsiteX8" fmla="*/ 314986 w 2367888"/>
              <a:gd name="connsiteY8" fmla="*/ 2883693 h 5729287"/>
              <a:gd name="connsiteX9" fmla="*/ 236404 w 2367888"/>
              <a:gd name="connsiteY9" fmla="*/ 3033712 h 5729287"/>
              <a:gd name="connsiteX10" fmla="*/ 145918 w 2367888"/>
              <a:gd name="connsiteY10" fmla="*/ 3138487 h 5729287"/>
              <a:gd name="connsiteX11" fmla="*/ 143536 w 2367888"/>
              <a:gd name="connsiteY11" fmla="*/ 3493293 h 5729287"/>
              <a:gd name="connsiteX12" fmla="*/ 210211 w 2367888"/>
              <a:gd name="connsiteY12" fmla="*/ 3712368 h 5729287"/>
              <a:gd name="connsiteX13" fmla="*/ 257836 w 2367888"/>
              <a:gd name="connsiteY13" fmla="*/ 3843337 h 5729287"/>
              <a:gd name="connsiteX14" fmla="*/ 172111 w 2367888"/>
              <a:gd name="connsiteY14" fmla="*/ 3998118 h 5729287"/>
              <a:gd name="connsiteX15" fmla="*/ 143536 w 2367888"/>
              <a:gd name="connsiteY15" fmla="*/ 4121943 h 5729287"/>
              <a:gd name="connsiteX16" fmla="*/ 105436 w 2367888"/>
              <a:gd name="connsiteY16" fmla="*/ 4331493 h 5729287"/>
              <a:gd name="connsiteX17" fmla="*/ 126867 w 2367888"/>
              <a:gd name="connsiteY17" fmla="*/ 5381624 h 5729287"/>
              <a:gd name="connsiteX18" fmla="*/ 55430 w 2367888"/>
              <a:gd name="connsiteY18" fmla="*/ 5729287 h 5729287"/>
              <a:gd name="connsiteX0" fmla="*/ 776288 w 2498592"/>
              <a:gd name="connsiteY0" fmla="*/ 0 h 5729287"/>
              <a:gd name="connsiteX1" fmla="*/ 876140 w 2498592"/>
              <a:gd name="connsiteY1" fmla="*/ 165894 h 5729287"/>
              <a:gd name="connsiteX2" fmla="*/ 1066006 w 2498592"/>
              <a:gd name="connsiteY2" fmla="*/ 397668 h 5729287"/>
              <a:gd name="connsiteX3" fmla="*/ 1142206 w 2498592"/>
              <a:gd name="connsiteY3" fmla="*/ 829468 h 5729287"/>
              <a:gd name="connsiteX4" fmla="*/ 1323814 w 2498592"/>
              <a:gd name="connsiteY4" fmla="*/ 1007269 h 5729287"/>
              <a:gd name="connsiteX5" fmla="*/ 1520031 w 2498592"/>
              <a:gd name="connsiteY5" fmla="*/ 1407318 h 5729287"/>
              <a:gd name="connsiteX6" fmla="*/ 1877218 w 2498592"/>
              <a:gd name="connsiteY6" fmla="*/ 2332830 h 5729287"/>
              <a:gd name="connsiteX7" fmla="*/ 2070893 w 2498592"/>
              <a:gd name="connsiteY7" fmla="*/ 2909093 h 5729287"/>
              <a:gd name="connsiteX8" fmla="*/ 2183606 w 2498592"/>
              <a:gd name="connsiteY8" fmla="*/ 3836193 h 5729287"/>
              <a:gd name="connsiteX9" fmla="*/ 180974 w 2498592"/>
              <a:gd name="connsiteY9" fmla="*/ 3033712 h 5729287"/>
              <a:gd name="connsiteX10" fmla="*/ 90488 w 2498592"/>
              <a:gd name="connsiteY10" fmla="*/ 3138487 h 5729287"/>
              <a:gd name="connsiteX11" fmla="*/ 88106 w 2498592"/>
              <a:gd name="connsiteY11" fmla="*/ 3493293 h 5729287"/>
              <a:gd name="connsiteX12" fmla="*/ 154781 w 2498592"/>
              <a:gd name="connsiteY12" fmla="*/ 3712368 h 5729287"/>
              <a:gd name="connsiteX13" fmla="*/ 202406 w 2498592"/>
              <a:gd name="connsiteY13" fmla="*/ 3843337 h 5729287"/>
              <a:gd name="connsiteX14" fmla="*/ 116681 w 2498592"/>
              <a:gd name="connsiteY14" fmla="*/ 3998118 h 5729287"/>
              <a:gd name="connsiteX15" fmla="*/ 88106 w 2498592"/>
              <a:gd name="connsiteY15" fmla="*/ 4121943 h 5729287"/>
              <a:gd name="connsiteX16" fmla="*/ 50006 w 2498592"/>
              <a:gd name="connsiteY16" fmla="*/ 4331493 h 5729287"/>
              <a:gd name="connsiteX17" fmla="*/ 71437 w 2498592"/>
              <a:gd name="connsiteY17" fmla="*/ 5381624 h 5729287"/>
              <a:gd name="connsiteX18" fmla="*/ 0 w 2498592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71437 w 2312458"/>
              <a:gd name="connsiteY17" fmla="*/ 5381624 h 5729287"/>
              <a:gd name="connsiteX18" fmla="*/ 0 w 2312458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0 w 2312458"/>
              <a:gd name="connsiteY17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0 w 2312458"/>
              <a:gd name="connsiteY16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0 w 2312458"/>
              <a:gd name="connsiteY15" fmla="*/ 5729287 h 5729287"/>
              <a:gd name="connsiteX0" fmla="*/ 698897 w 2235067"/>
              <a:gd name="connsiteY0" fmla="*/ 0 h 3998118"/>
              <a:gd name="connsiteX1" fmla="*/ 798749 w 2235067"/>
              <a:gd name="connsiteY1" fmla="*/ 165894 h 3998118"/>
              <a:gd name="connsiteX2" fmla="*/ 988615 w 2235067"/>
              <a:gd name="connsiteY2" fmla="*/ 397668 h 3998118"/>
              <a:gd name="connsiteX3" fmla="*/ 1064815 w 2235067"/>
              <a:gd name="connsiteY3" fmla="*/ 829468 h 3998118"/>
              <a:gd name="connsiteX4" fmla="*/ 1246423 w 2235067"/>
              <a:gd name="connsiteY4" fmla="*/ 1007269 h 3998118"/>
              <a:gd name="connsiteX5" fmla="*/ 1442640 w 2235067"/>
              <a:gd name="connsiteY5" fmla="*/ 1407318 h 3998118"/>
              <a:gd name="connsiteX6" fmla="*/ 1799827 w 2235067"/>
              <a:gd name="connsiteY6" fmla="*/ 2332830 h 3998118"/>
              <a:gd name="connsiteX7" fmla="*/ 1993502 w 2235067"/>
              <a:gd name="connsiteY7" fmla="*/ 2909093 h 3998118"/>
              <a:gd name="connsiteX8" fmla="*/ 2106215 w 2235067"/>
              <a:gd name="connsiteY8" fmla="*/ 3836193 h 3998118"/>
              <a:gd name="connsiteX9" fmla="*/ 103583 w 2235067"/>
              <a:gd name="connsiteY9" fmla="*/ 3033712 h 3998118"/>
              <a:gd name="connsiteX10" fmla="*/ 13097 w 2235067"/>
              <a:gd name="connsiteY10" fmla="*/ 3138487 h 3998118"/>
              <a:gd name="connsiteX11" fmla="*/ 10715 w 2235067"/>
              <a:gd name="connsiteY11" fmla="*/ 3493293 h 3998118"/>
              <a:gd name="connsiteX12" fmla="*/ 77390 w 2235067"/>
              <a:gd name="connsiteY12" fmla="*/ 3712368 h 3998118"/>
              <a:gd name="connsiteX13" fmla="*/ 125015 w 2235067"/>
              <a:gd name="connsiteY13" fmla="*/ 3843337 h 3998118"/>
              <a:gd name="connsiteX14" fmla="*/ 39290 w 2235067"/>
              <a:gd name="connsiteY14" fmla="*/ 3998118 h 3998118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13" fmla="*/ 125015 w 2235067"/>
              <a:gd name="connsiteY13" fmla="*/ 3843337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0" fmla="*/ 698897 w 2235067"/>
              <a:gd name="connsiteY0" fmla="*/ 0 h 4294584"/>
              <a:gd name="connsiteX1" fmla="*/ 798749 w 2235067"/>
              <a:gd name="connsiteY1" fmla="*/ 165894 h 4294584"/>
              <a:gd name="connsiteX2" fmla="*/ 988615 w 2235067"/>
              <a:gd name="connsiteY2" fmla="*/ 397668 h 4294584"/>
              <a:gd name="connsiteX3" fmla="*/ 1064815 w 2235067"/>
              <a:gd name="connsiteY3" fmla="*/ 829468 h 4294584"/>
              <a:gd name="connsiteX4" fmla="*/ 1246423 w 2235067"/>
              <a:gd name="connsiteY4" fmla="*/ 1007269 h 4294584"/>
              <a:gd name="connsiteX5" fmla="*/ 1442640 w 2235067"/>
              <a:gd name="connsiteY5" fmla="*/ 1407318 h 4294584"/>
              <a:gd name="connsiteX6" fmla="*/ 1799827 w 2235067"/>
              <a:gd name="connsiteY6" fmla="*/ 2332830 h 4294584"/>
              <a:gd name="connsiteX7" fmla="*/ 1993502 w 2235067"/>
              <a:gd name="connsiteY7" fmla="*/ 2909093 h 4294584"/>
              <a:gd name="connsiteX8" fmla="*/ 2106215 w 2235067"/>
              <a:gd name="connsiteY8" fmla="*/ 3836193 h 4294584"/>
              <a:gd name="connsiteX9" fmla="*/ 1764108 w 2235067"/>
              <a:gd name="connsiteY9" fmla="*/ 4259262 h 4294584"/>
              <a:gd name="connsiteX10" fmla="*/ 13097 w 2235067"/>
              <a:gd name="connsiteY10" fmla="*/ 3138487 h 4294584"/>
              <a:gd name="connsiteX11" fmla="*/ 10715 w 2235067"/>
              <a:gd name="connsiteY11" fmla="*/ 3493293 h 4294584"/>
              <a:gd name="connsiteX0" fmla="*/ 685800 w 2221970"/>
              <a:gd name="connsiteY0" fmla="*/ 0 h 4294584"/>
              <a:gd name="connsiteX1" fmla="*/ 785652 w 2221970"/>
              <a:gd name="connsiteY1" fmla="*/ 165894 h 4294584"/>
              <a:gd name="connsiteX2" fmla="*/ 975518 w 2221970"/>
              <a:gd name="connsiteY2" fmla="*/ 397668 h 4294584"/>
              <a:gd name="connsiteX3" fmla="*/ 1051718 w 2221970"/>
              <a:gd name="connsiteY3" fmla="*/ 829468 h 4294584"/>
              <a:gd name="connsiteX4" fmla="*/ 1233326 w 2221970"/>
              <a:gd name="connsiteY4" fmla="*/ 1007269 h 4294584"/>
              <a:gd name="connsiteX5" fmla="*/ 1429543 w 2221970"/>
              <a:gd name="connsiteY5" fmla="*/ 1407318 h 4294584"/>
              <a:gd name="connsiteX6" fmla="*/ 1786730 w 2221970"/>
              <a:gd name="connsiteY6" fmla="*/ 2332830 h 4294584"/>
              <a:gd name="connsiteX7" fmla="*/ 1980405 w 2221970"/>
              <a:gd name="connsiteY7" fmla="*/ 2909093 h 4294584"/>
              <a:gd name="connsiteX8" fmla="*/ 2093118 w 2221970"/>
              <a:gd name="connsiteY8" fmla="*/ 3836193 h 4294584"/>
              <a:gd name="connsiteX9" fmla="*/ 1751011 w 2221970"/>
              <a:gd name="connsiteY9" fmla="*/ 4259262 h 4294584"/>
              <a:gd name="connsiteX10" fmla="*/ 0 w 2221970"/>
              <a:gd name="connsiteY10" fmla="*/ 3138487 h 4294584"/>
              <a:gd name="connsiteX0" fmla="*/ 0 w 1536170"/>
              <a:gd name="connsiteY0" fmla="*/ 0 h 4259262"/>
              <a:gd name="connsiteX1" fmla="*/ 99852 w 1536170"/>
              <a:gd name="connsiteY1" fmla="*/ 165894 h 4259262"/>
              <a:gd name="connsiteX2" fmla="*/ 289718 w 1536170"/>
              <a:gd name="connsiteY2" fmla="*/ 397668 h 4259262"/>
              <a:gd name="connsiteX3" fmla="*/ 365918 w 1536170"/>
              <a:gd name="connsiteY3" fmla="*/ 829468 h 4259262"/>
              <a:gd name="connsiteX4" fmla="*/ 547526 w 1536170"/>
              <a:gd name="connsiteY4" fmla="*/ 1007269 h 4259262"/>
              <a:gd name="connsiteX5" fmla="*/ 743743 w 1536170"/>
              <a:gd name="connsiteY5" fmla="*/ 1407318 h 4259262"/>
              <a:gd name="connsiteX6" fmla="*/ 1100930 w 1536170"/>
              <a:gd name="connsiteY6" fmla="*/ 2332830 h 4259262"/>
              <a:gd name="connsiteX7" fmla="*/ 1294605 w 1536170"/>
              <a:gd name="connsiteY7" fmla="*/ 2909093 h 4259262"/>
              <a:gd name="connsiteX8" fmla="*/ 1407318 w 1536170"/>
              <a:gd name="connsiteY8" fmla="*/ 3836193 h 4259262"/>
              <a:gd name="connsiteX9" fmla="*/ 1065211 w 1536170"/>
              <a:gd name="connsiteY9" fmla="*/ 4259262 h 4259262"/>
              <a:gd name="connsiteX0" fmla="*/ 0 w 1536170"/>
              <a:gd name="connsiteY0" fmla="*/ 0 h 3836193"/>
              <a:gd name="connsiteX1" fmla="*/ 99852 w 1536170"/>
              <a:gd name="connsiteY1" fmla="*/ 165894 h 3836193"/>
              <a:gd name="connsiteX2" fmla="*/ 289718 w 1536170"/>
              <a:gd name="connsiteY2" fmla="*/ 397668 h 3836193"/>
              <a:gd name="connsiteX3" fmla="*/ 365918 w 1536170"/>
              <a:gd name="connsiteY3" fmla="*/ 829468 h 3836193"/>
              <a:gd name="connsiteX4" fmla="*/ 547526 w 1536170"/>
              <a:gd name="connsiteY4" fmla="*/ 1007269 h 3836193"/>
              <a:gd name="connsiteX5" fmla="*/ 743743 w 1536170"/>
              <a:gd name="connsiteY5" fmla="*/ 1407318 h 3836193"/>
              <a:gd name="connsiteX6" fmla="*/ 1100930 w 1536170"/>
              <a:gd name="connsiteY6" fmla="*/ 2332830 h 3836193"/>
              <a:gd name="connsiteX7" fmla="*/ 1294605 w 1536170"/>
              <a:gd name="connsiteY7" fmla="*/ 2909093 h 3836193"/>
              <a:gd name="connsiteX8" fmla="*/ 1407318 w 1536170"/>
              <a:gd name="connsiteY8" fmla="*/ 3836193 h 3836193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52045"/>
              <a:gd name="connsiteY0" fmla="*/ 0 h 3712368"/>
              <a:gd name="connsiteX1" fmla="*/ 137952 w 1552045"/>
              <a:gd name="connsiteY1" fmla="*/ 534194 h 3712368"/>
              <a:gd name="connsiteX2" fmla="*/ 327818 w 1552045"/>
              <a:gd name="connsiteY2" fmla="*/ 765968 h 3712368"/>
              <a:gd name="connsiteX3" fmla="*/ 404018 w 1552045"/>
              <a:gd name="connsiteY3" fmla="*/ 1197768 h 3712368"/>
              <a:gd name="connsiteX4" fmla="*/ 585626 w 1552045"/>
              <a:gd name="connsiteY4" fmla="*/ 1375569 h 3712368"/>
              <a:gd name="connsiteX5" fmla="*/ 781843 w 1552045"/>
              <a:gd name="connsiteY5" fmla="*/ 1775618 h 3712368"/>
              <a:gd name="connsiteX6" fmla="*/ 1139030 w 1552045"/>
              <a:gd name="connsiteY6" fmla="*/ 2701130 h 3712368"/>
              <a:gd name="connsiteX7" fmla="*/ 1332705 w 1552045"/>
              <a:gd name="connsiteY7" fmla="*/ 3277393 h 3712368"/>
              <a:gd name="connsiteX8" fmla="*/ 1499393 w 1552045"/>
              <a:gd name="connsiteY8" fmla="*/ 3712368 h 3712368"/>
              <a:gd name="connsiteX0" fmla="*/ 0 w 1552045"/>
              <a:gd name="connsiteY0" fmla="*/ 0 h 3712368"/>
              <a:gd name="connsiteX1" fmla="*/ 90324 w 1552045"/>
              <a:gd name="connsiteY1" fmla="*/ 372270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1643 w 1553688"/>
              <a:gd name="connsiteY0" fmla="*/ 0 h 3712368"/>
              <a:gd name="connsiteX1" fmla="*/ 82442 w 1553688"/>
              <a:gd name="connsiteY1" fmla="*/ 134145 h 3712368"/>
              <a:gd name="connsiteX2" fmla="*/ 41170 w 1553688"/>
              <a:gd name="connsiteY2" fmla="*/ 378619 h 3712368"/>
              <a:gd name="connsiteX3" fmla="*/ 329461 w 1553688"/>
              <a:gd name="connsiteY3" fmla="*/ 765968 h 3712368"/>
              <a:gd name="connsiteX4" fmla="*/ 405661 w 1553688"/>
              <a:gd name="connsiteY4" fmla="*/ 1197768 h 3712368"/>
              <a:gd name="connsiteX5" fmla="*/ 587269 w 1553688"/>
              <a:gd name="connsiteY5" fmla="*/ 1375569 h 3712368"/>
              <a:gd name="connsiteX6" fmla="*/ 783486 w 1553688"/>
              <a:gd name="connsiteY6" fmla="*/ 1775618 h 3712368"/>
              <a:gd name="connsiteX7" fmla="*/ 1140673 w 1553688"/>
              <a:gd name="connsiteY7" fmla="*/ 2701130 h 3712368"/>
              <a:gd name="connsiteX8" fmla="*/ 1334348 w 1553688"/>
              <a:gd name="connsiteY8" fmla="*/ 3277393 h 3712368"/>
              <a:gd name="connsiteX9" fmla="*/ 1501036 w 1553688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39527 w 1552045"/>
              <a:gd name="connsiteY2" fmla="*/ 378619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26615"/>
              <a:gd name="connsiteY0" fmla="*/ 0 h 3744385"/>
              <a:gd name="connsiteX1" fmla="*/ 83974 w 1526615"/>
              <a:gd name="connsiteY1" fmla="*/ 140495 h 3744385"/>
              <a:gd name="connsiteX2" fmla="*/ 42702 w 1526615"/>
              <a:gd name="connsiteY2" fmla="*/ 384969 h 3744385"/>
              <a:gd name="connsiteX3" fmla="*/ 330993 w 1526615"/>
              <a:gd name="connsiteY3" fmla="*/ 772318 h 3744385"/>
              <a:gd name="connsiteX4" fmla="*/ 407193 w 1526615"/>
              <a:gd name="connsiteY4" fmla="*/ 1204118 h 3744385"/>
              <a:gd name="connsiteX5" fmla="*/ 588801 w 1526615"/>
              <a:gd name="connsiteY5" fmla="*/ 1381919 h 3744385"/>
              <a:gd name="connsiteX6" fmla="*/ 785018 w 1526615"/>
              <a:gd name="connsiteY6" fmla="*/ 1781968 h 3744385"/>
              <a:gd name="connsiteX7" fmla="*/ 1142205 w 1526615"/>
              <a:gd name="connsiteY7" fmla="*/ 2707480 h 3744385"/>
              <a:gd name="connsiteX8" fmla="*/ 1335880 w 1526615"/>
              <a:gd name="connsiteY8" fmla="*/ 3283743 h 3744385"/>
              <a:gd name="connsiteX9" fmla="*/ 1496849 w 1526615"/>
              <a:gd name="connsiteY9" fmla="*/ 3672683 h 3744385"/>
              <a:gd name="connsiteX10" fmla="*/ 1514474 w 1526615"/>
              <a:gd name="connsiteY10" fmla="*/ 3713956 h 3744385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30174 w 1514474"/>
              <a:gd name="connsiteY9" fmla="*/ 3379790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281111 w 1514474"/>
              <a:gd name="connsiteY8" fmla="*/ 3107531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56492 w 1514474"/>
              <a:gd name="connsiteY7" fmla="*/ 2743199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30174 w 1509711"/>
              <a:gd name="connsiteY10" fmla="*/ 3379790 h 3711575"/>
              <a:gd name="connsiteX11" fmla="*/ 1509711 w 1509711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84565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91709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61120 w 1509711"/>
              <a:gd name="connsiteY9" fmla="*/ 3239296 h 3711575"/>
              <a:gd name="connsiteX10" fmla="*/ 1320638 w 1509711"/>
              <a:gd name="connsiteY10" fmla="*/ 3277395 h 3711575"/>
              <a:gd name="connsiteX11" fmla="*/ 1401601 w 1509711"/>
              <a:gd name="connsiteY11" fmla="*/ 3341690 h 3711575"/>
              <a:gd name="connsiteX12" fmla="*/ 1480181 w 1509711"/>
              <a:gd name="connsiteY12" fmla="*/ 3491709 h 3711575"/>
              <a:gd name="connsiteX13" fmla="*/ 1509711 w 1509711"/>
              <a:gd name="connsiteY13" fmla="*/ 3711575 h 3711575"/>
              <a:gd name="connsiteX0" fmla="*/ 5265367 w 5267721"/>
              <a:gd name="connsiteY0" fmla="*/ 1547141 h 3757175"/>
              <a:gd name="connsiteX1" fmla="*/ 758091 w 5267721"/>
              <a:gd name="connsiteY1" fmla="*/ 186095 h 3757175"/>
              <a:gd name="connsiteX2" fmla="*/ 716819 w 5267721"/>
              <a:gd name="connsiteY2" fmla="*/ 430569 h 3757175"/>
              <a:gd name="connsiteX3" fmla="*/ 1005110 w 5267721"/>
              <a:gd name="connsiteY3" fmla="*/ 817918 h 3757175"/>
              <a:gd name="connsiteX4" fmla="*/ 1081310 w 5267721"/>
              <a:gd name="connsiteY4" fmla="*/ 1249718 h 3757175"/>
              <a:gd name="connsiteX5" fmla="*/ 1262918 w 5267721"/>
              <a:gd name="connsiteY5" fmla="*/ 1427519 h 3757175"/>
              <a:gd name="connsiteX6" fmla="*/ 1459135 w 5267721"/>
              <a:gd name="connsiteY6" fmla="*/ 1827568 h 3757175"/>
              <a:gd name="connsiteX7" fmla="*/ 1813941 w 5267721"/>
              <a:gd name="connsiteY7" fmla="*/ 2791180 h 3757175"/>
              <a:gd name="connsiteX8" fmla="*/ 1986184 w 5267721"/>
              <a:gd name="connsiteY8" fmla="*/ 3200757 h 3757175"/>
              <a:gd name="connsiteX9" fmla="*/ 2035237 w 5267721"/>
              <a:gd name="connsiteY9" fmla="*/ 3284896 h 3757175"/>
              <a:gd name="connsiteX10" fmla="*/ 1994755 w 5267721"/>
              <a:gd name="connsiteY10" fmla="*/ 3322995 h 3757175"/>
              <a:gd name="connsiteX11" fmla="*/ 2075718 w 5267721"/>
              <a:gd name="connsiteY11" fmla="*/ 3387290 h 3757175"/>
              <a:gd name="connsiteX12" fmla="*/ 2154298 w 5267721"/>
              <a:gd name="connsiteY12" fmla="*/ 3537309 h 3757175"/>
              <a:gd name="connsiteX13" fmla="*/ 2183828 w 5267721"/>
              <a:gd name="connsiteY13" fmla="*/ 3757175 h 3757175"/>
              <a:gd name="connsiteX0" fmla="*/ 5265367 w 5267721"/>
              <a:gd name="connsiteY0" fmla="*/ 1547141 h 3757175"/>
              <a:gd name="connsiteX1" fmla="*/ 758091 w 5267721"/>
              <a:gd name="connsiteY1" fmla="*/ 186095 h 3757175"/>
              <a:gd name="connsiteX2" fmla="*/ 716819 w 5267721"/>
              <a:gd name="connsiteY2" fmla="*/ 430569 h 3757175"/>
              <a:gd name="connsiteX3" fmla="*/ 4735299 w 5267721"/>
              <a:gd name="connsiteY3" fmla="*/ 1865811 h 3757175"/>
              <a:gd name="connsiteX4" fmla="*/ 1005110 w 5267721"/>
              <a:gd name="connsiteY4" fmla="*/ 817918 h 3757175"/>
              <a:gd name="connsiteX5" fmla="*/ 1081310 w 5267721"/>
              <a:gd name="connsiteY5" fmla="*/ 1249718 h 3757175"/>
              <a:gd name="connsiteX6" fmla="*/ 1262918 w 5267721"/>
              <a:gd name="connsiteY6" fmla="*/ 1427519 h 3757175"/>
              <a:gd name="connsiteX7" fmla="*/ 1459135 w 5267721"/>
              <a:gd name="connsiteY7" fmla="*/ 1827568 h 3757175"/>
              <a:gd name="connsiteX8" fmla="*/ 1813941 w 5267721"/>
              <a:gd name="connsiteY8" fmla="*/ 2791180 h 3757175"/>
              <a:gd name="connsiteX9" fmla="*/ 1986184 w 5267721"/>
              <a:gd name="connsiteY9" fmla="*/ 3200757 h 3757175"/>
              <a:gd name="connsiteX10" fmla="*/ 2035237 w 5267721"/>
              <a:gd name="connsiteY10" fmla="*/ 3284896 h 3757175"/>
              <a:gd name="connsiteX11" fmla="*/ 1994755 w 5267721"/>
              <a:gd name="connsiteY11" fmla="*/ 3322995 h 3757175"/>
              <a:gd name="connsiteX12" fmla="*/ 2075718 w 5267721"/>
              <a:gd name="connsiteY12" fmla="*/ 3387290 h 3757175"/>
              <a:gd name="connsiteX13" fmla="*/ 2154298 w 5267721"/>
              <a:gd name="connsiteY13" fmla="*/ 3537309 h 3757175"/>
              <a:gd name="connsiteX14" fmla="*/ 2183828 w 5267721"/>
              <a:gd name="connsiteY14" fmla="*/ 3757175 h 3757175"/>
              <a:gd name="connsiteX0" fmla="*/ 5351204 w 5353558"/>
              <a:gd name="connsiteY0" fmla="*/ 1595088 h 3805122"/>
              <a:gd name="connsiteX1" fmla="*/ 843928 w 5353558"/>
              <a:gd name="connsiteY1" fmla="*/ 234042 h 3805122"/>
              <a:gd name="connsiteX2" fmla="*/ 4888512 w 5353558"/>
              <a:gd name="connsiteY2" fmla="*/ 1673126 h 3805122"/>
              <a:gd name="connsiteX3" fmla="*/ 802656 w 5353558"/>
              <a:gd name="connsiteY3" fmla="*/ 478516 h 3805122"/>
              <a:gd name="connsiteX4" fmla="*/ 4821136 w 5353558"/>
              <a:gd name="connsiteY4" fmla="*/ 1913758 h 3805122"/>
              <a:gd name="connsiteX5" fmla="*/ 1090947 w 5353558"/>
              <a:gd name="connsiteY5" fmla="*/ 865865 h 3805122"/>
              <a:gd name="connsiteX6" fmla="*/ 1167147 w 5353558"/>
              <a:gd name="connsiteY6" fmla="*/ 1297665 h 3805122"/>
              <a:gd name="connsiteX7" fmla="*/ 1348755 w 5353558"/>
              <a:gd name="connsiteY7" fmla="*/ 1475466 h 3805122"/>
              <a:gd name="connsiteX8" fmla="*/ 1544972 w 5353558"/>
              <a:gd name="connsiteY8" fmla="*/ 1875515 h 3805122"/>
              <a:gd name="connsiteX9" fmla="*/ 1899778 w 5353558"/>
              <a:gd name="connsiteY9" fmla="*/ 2839127 h 3805122"/>
              <a:gd name="connsiteX10" fmla="*/ 2072021 w 5353558"/>
              <a:gd name="connsiteY10" fmla="*/ 3248704 h 3805122"/>
              <a:gd name="connsiteX11" fmla="*/ 2121074 w 5353558"/>
              <a:gd name="connsiteY11" fmla="*/ 3332843 h 3805122"/>
              <a:gd name="connsiteX12" fmla="*/ 2080592 w 5353558"/>
              <a:gd name="connsiteY12" fmla="*/ 3370942 h 3805122"/>
              <a:gd name="connsiteX13" fmla="*/ 2161555 w 5353558"/>
              <a:gd name="connsiteY13" fmla="*/ 3435237 h 3805122"/>
              <a:gd name="connsiteX14" fmla="*/ 2240135 w 5353558"/>
              <a:gd name="connsiteY14" fmla="*/ 3585256 h 3805122"/>
              <a:gd name="connsiteX15" fmla="*/ 2269665 w 5353558"/>
              <a:gd name="connsiteY15" fmla="*/ 3805122 h 3805122"/>
              <a:gd name="connsiteX0" fmla="*/ 4559777 w 5459594"/>
              <a:gd name="connsiteY0" fmla="*/ 1156677 h 3366711"/>
              <a:gd name="connsiteX1" fmla="*/ 4701503 w 5459594"/>
              <a:gd name="connsiteY1" fmla="*/ 1595556 h 3366711"/>
              <a:gd name="connsiteX2" fmla="*/ 4097085 w 5459594"/>
              <a:gd name="connsiteY2" fmla="*/ 1234715 h 3366711"/>
              <a:gd name="connsiteX3" fmla="*/ 11229 w 5459594"/>
              <a:gd name="connsiteY3" fmla="*/ 40105 h 3366711"/>
              <a:gd name="connsiteX4" fmla="*/ 4029709 w 5459594"/>
              <a:gd name="connsiteY4" fmla="*/ 1475347 h 3366711"/>
              <a:gd name="connsiteX5" fmla="*/ 299520 w 5459594"/>
              <a:gd name="connsiteY5" fmla="*/ 427454 h 3366711"/>
              <a:gd name="connsiteX6" fmla="*/ 375720 w 5459594"/>
              <a:gd name="connsiteY6" fmla="*/ 859254 h 3366711"/>
              <a:gd name="connsiteX7" fmla="*/ 557328 w 5459594"/>
              <a:gd name="connsiteY7" fmla="*/ 1037055 h 3366711"/>
              <a:gd name="connsiteX8" fmla="*/ 753545 w 5459594"/>
              <a:gd name="connsiteY8" fmla="*/ 1437104 h 3366711"/>
              <a:gd name="connsiteX9" fmla="*/ 1108351 w 5459594"/>
              <a:gd name="connsiteY9" fmla="*/ 2400716 h 3366711"/>
              <a:gd name="connsiteX10" fmla="*/ 1280594 w 5459594"/>
              <a:gd name="connsiteY10" fmla="*/ 2810293 h 3366711"/>
              <a:gd name="connsiteX11" fmla="*/ 1329647 w 5459594"/>
              <a:gd name="connsiteY11" fmla="*/ 2894432 h 3366711"/>
              <a:gd name="connsiteX12" fmla="*/ 1289165 w 5459594"/>
              <a:gd name="connsiteY12" fmla="*/ 2932531 h 3366711"/>
              <a:gd name="connsiteX13" fmla="*/ 1370128 w 5459594"/>
              <a:gd name="connsiteY13" fmla="*/ 2996826 h 3366711"/>
              <a:gd name="connsiteX14" fmla="*/ 1448708 w 5459594"/>
              <a:gd name="connsiteY14" fmla="*/ 3146845 h 3366711"/>
              <a:gd name="connsiteX15" fmla="*/ 1478238 w 5459594"/>
              <a:gd name="connsiteY15" fmla="*/ 3366711 h 3366711"/>
              <a:gd name="connsiteX0" fmla="*/ 4559777 w 5459594"/>
              <a:gd name="connsiteY0" fmla="*/ 1156677 h 3146845"/>
              <a:gd name="connsiteX1" fmla="*/ 4701503 w 5459594"/>
              <a:gd name="connsiteY1" fmla="*/ 1595556 h 3146845"/>
              <a:gd name="connsiteX2" fmla="*/ 4097085 w 5459594"/>
              <a:gd name="connsiteY2" fmla="*/ 1234715 h 3146845"/>
              <a:gd name="connsiteX3" fmla="*/ 11229 w 5459594"/>
              <a:gd name="connsiteY3" fmla="*/ 40105 h 3146845"/>
              <a:gd name="connsiteX4" fmla="*/ 4029709 w 5459594"/>
              <a:gd name="connsiteY4" fmla="*/ 1475347 h 3146845"/>
              <a:gd name="connsiteX5" fmla="*/ 299520 w 5459594"/>
              <a:gd name="connsiteY5" fmla="*/ 427454 h 3146845"/>
              <a:gd name="connsiteX6" fmla="*/ 375720 w 5459594"/>
              <a:gd name="connsiteY6" fmla="*/ 859254 h 3146845"/>
              <a:gd name="connsiteX7" fmla="*/ 557328 w 5459594"/>
              <a:gd name="connsiteY7" fmla="*/ 1037055 h 3146845"/>
              <a:gd name="connsiteX8" fmla="*/ 753545 w 5459594"/>
              <a:gd name="connsiteY8" fmla="*/ 1437104 h 3146845"/>
              <a:gd name="connsiteX9" fmla="*/ 1108351 w 5459594"/>
              <a:gd name="connsiteY9" fmla="*/ 2400716 h 3146845"/>
              <a:gd name="connsiteX10" fmla="*/ 1280594 w 5459594"/>
              <a:gd name="connsiteY10" fmla="*/ 2810293 h 3146845"/>
              <a:gd name="connsiteX11" fmla="*/ 1329647 w 5459594"/>
              <a:gd name="connsiteY11" fmla="*/ 2894432 h 3146845"/>
              <a:gd name="connsiteX12" fmla="*/ 1289165 w 5459594"/>
              <a:gd name="connsiteY12" fmla="*/ 2932531 h 3146845"/>
              <a:gd name="connsiteX13" fmla="*/ 1370128 w 5459594"/>
              <a:gd name="connsiteY13" fmla="*/ 2996826 h 3146845"/>
              <a:gd name="connsiteX14" fmla="*/ 1448708 w 5459594"/>
              <a:gd name="connsiteY14" fmla="*/ 3146845 h 3146845"/>
              <a:gd name="connsiteX0" fmla="*/ 4559777 w 5459594"/>
              <a:gd name="connsiteY0" fmla="*/ 1156677 h 2996826"/>
              <a:gd name="connsiteX1" fmla="*/ 4701503 w 5459594"/>
              <a:gd name="connsiteY1" fmla="*/ 1595556 h 2996826"/>
              <a:gd name="connsiteX2" fmla="*/ 4097085 w 5459594"/>
              <a:gd name="connsiteY2" fmla="*/ 1234715 h 2996826"/>
              <a:gd name="connsiteX3" fmla="*/ 11229 w 5459594"/>
              <a:gd name="connsiteY3" fmla="*/ 40105 h 2996826"/>
              <a:gd name="connsiteX4" fmla="*/ 4029709 w 5459594"/>
              <a:gd name="connsiteY4" fmla="*/ 1475347 h 2996826"/>
              <a:gd name="connsiteX5" fmla="*/ 299520 w 5459594"/>
              <a:gd name="connsiteY5" fmla="*/ 427454 h 2996826"/>
              <a:gd name="connsiteX6" fmla="*/ 375720 w 5459594"/>
              <a:gd name="connsiteY6" fmla="*/ 859254 h 2996826"/>
              <a:gd name="connsiteX7" fmla="*/ 557328 w 5459594"/>
              <a:gd name="connsiteY7" fmla="*/ 1037055 h 2996826"/>
              <a:gd name="connsiteX8" fmla="*/ 753545 w 5459594"/>
              <a:gd name="connsiteY8" fmla="*/ 1437104 h 2996826"/>
              <a:gd name="connsiteX9" fmla="*/ 1108351 w 5459594"/>
              <a:gd name="connsiteY9" fmla="*/ 2400716 h 2996826"/>
              <a:gd name="connsiteX10" fmla="*/ 1280594 w 5459594"/>
              <a:gd name="connsiteY10" fmla="*/ 2810293 h 2996826"/>
              <a:gd name="connsiteX11" fmla="*/ 1329647 w 5459594"/>
              <a:gd name="connsiteY11" fmla="*/ 2894432 h 2996826"/>
              <a:gd name="connsiteX12" fmla="*/ 1289165 w 5459594"/>
              <a:gd name="connsiteY12" fmla="*/ 2932531 h 2996826"/>
              <a:gd name="connsiteX13" fmla="*/ 1370128 w 5459594"/>
              <a:gd name="connsiteY13" fmla="*/ 2996826 h 2996826"/>
              <a:gd name="connsiteX0" fmla="*/ 4559777 w 5459594"/>
              <a:gd name="connsiteY0" fmla="*/ 1156677 h 2932531"/>
              <a:gd name="connsiteX1" fmla="*/ 4701503 w 5459594"/>
              <a:gd name="connsiteY1" fmla="*/ 1595556 h 2932531"/>
              <a:gd name="connsiteX2" fmla="*/ 4097085 w 5459594"/>
              <a:gd name="connsiteY2" fmla="*/ 1234715 h 2932531"/>
              <a:gd name="connsiteX3" fmla="*/ 11229 w 5459594"/>
              <a:gd name="connsiteY3" fmla="*/ 40105 h 2932531"/>
              <a:gd name="connsiteX4" fmla="*/ 4029709 w 5459594"/>
              <a:gd name="connsiteY4" fmla="*/ 1475347 h 2932531"/>
              <a:gd name="connsiteX5" fmla="*/ 299520 w 5459594"/>
              <a:gd name="connsiteY5" fmla="*/ 427454 h 2932531"/>
              <a:gd name="connsiteX6" fmla="*/ 375720 w 5459594"/>
              <a:gd name="connsiteY6" fmla="*/ 859254 h 2932531"/>
              <a:gd name="connsiteX7" fmla="*/ 557328 w 5459594"/>
              <a:gd name="connsiteY7" fmla="*/ 1037055 h 2932531"/>
              <a:gd name="connsiteX8" fmla="*/ 753545 w 5459594"/>
              <a:gd name="connsiteY8" fmla="*/ 1437104 h 2932531"/>
              <a:gd name="connsiteX9" fmla="*/ 1108351 w 5459594"/>
              <a:gd name="connsiteY9" fmla="*/ 2400716 h 2932531"/>
              <a:gd name="connsiteX10" fmla="*/ 1280594 w 5459594"/>
              <a:gd name="connsiteY10" fmla="*/ 2810293 h 2932531"/>
              <a:gd name="connsiteX11" fmla="*/ 1329647 w 5459594"/>
              <a:gd name="connsiteY11" fmla="*/ 2894432 h 2932531"/>
              <a:gd name="connsiteX12" fmla="*/ 1289165 w 5459594"/>
              <a:gd name="connsiteY12" fmla="*/ 2932531 h 2932531"/>
              <a:gd name="connsiteX0" fmla="*/ 4559777 w 5459594"/>
              <a:gd name="connsiteY0" fmla="*/ 1156677 h 2894432"/>
              <a:gd name="connsiteX1" fmla="*/ 4701503 w 5459594"/>
              <a:gd name="connsiteY1" fmla="*/ 1595556 h 2894432"/>
              <a:gd name="connsiteX2" fmla="*/ 4097085 w 5459594"/>
              <a:gd name="connsiteY2" fmla="*/ 1234715 h 2894432"/>
              <a:gd name="connsiteX3" fmla="*/ 11229 w 5459594"/>
              <a:gd name="connsiteY3" fmla="*/ 40105 h 2894432"/>
              <a:gd name="connsiteX4" fmla="*/ 4029709 w 5459594"/>
              <a:gd name="connsiteY4" fmla="*/ 1475347 h 2894432"/>
              <a:gd name="connsiteX5" fmla="*/ 299520 w 5459594"/>
              <a:gd name="connsiteY5" fmla="*/ 427454 h 2894432"/>
              <a:gd name="connsiteX6" fmla="*/ 375720 w 5459594"/>
              <a:gd name="connsiteY6" fmla="*/ 859254 h 2894432"/>
              <a:gd name="connsiteX7" fmla="*/ 557328 w 5459594"/>
              <a:gd name="connsiteY7" fmla="*/ 1037055 h 2894432"/>
              <a:gd name="connsiteX8" fmla="*/ 753545 w 5459594"/>
              <a:gd name="connsiteY8" fmla="*/ 1437104 h 2894432"/>
              <a:gd name="connsiteX9" fmla="*/ 1108351 w 5459594"/>
              <a:gd name="connsiteY9" fmla="*/ 2400716 h 2894432"/>
              <a:gd name="connsiteX10" fmla="*/ 1280594 w 5459594"/>
              <a:gd name="connsiteY10" fmla="*/ 2810293 h 2894432"/>
              <a:gd name="connsiteX11" fmla="*/ 1329647 w 5459594"/>
              <a:gd name="connsiteY11" fmla="*/ 2894432 h 2894432"/>
              <a:gd name="connsiteX0" fmla="*/ 4559777 w 5459594"/>
              <a:gd name="connsiteY0" fmla="*/ 1156677 h 2810293"/>
              <a:gd name="connsiteX1" fmla="*/ 4701503 w 5459594"/>
              <a:gd name="connsiteY1" fmla="*/ 1595556 h 2810293"/>
              <a:gd name="connsiteX2" fmla="*/ 4097085 w 5459594"/>
              <a:gd name="connsiteY2" fmla="*/ 1234715 h 2810293"/>
              <a:gd name="connsiteX3" fmla="*/ 11229 w 5459594"/>
              <a:gd name="connsiteY3" fmla="*/ 40105 h 2810293"/>
              <a:gd name="connsiteX4" fmla="*/ 4029709 w 5459594"/>
              <a:gd name="connsiteY4" fmla="*/ 1475347 h 2810293"/>
              <a:gd name="connsiteX5" fmla="*/ 299520 w 5459594"/>
              <a:gd name="connsiteY5" fmla="*/ 427454 h 2810293"/>
              <a:gd name="connsiteX6" fmla="*/ 375720 w 5459594"/>
              <a:gd name="connsiteY6" fmla="*/ 859254 h 2810293"/>
              <a:gd name="connsiteX7" fmla="*/ 557328 w 5459594"/>
              <a:gd name="connsiteY7" fmla="*/ 1037055 h 2810293"/>
              <a:gd name="connsiteX8" fmla="*/ 753545 w 5459594"/>
              <a:gd name="connsiteY8" fmla="*/ 1437104 h 2810293"/>
              <a:gd name="connsiteX9" fmla="*/ 1108351 w 5459594"/>
              <a:gd name="connsiteY9" fmla="*/ 2400716 h 2810293"/>
              <a:gd name="connsiteX10" fmla="*/ 1280594 w 5459594"/>
              <a:gd name="connsiteY10" fmla="*/ 2810293 h 2810293"/>
              <a:gd name="connsiteX0" fmla="*/ 4559777 w 5459594"/>
              <a:gd name="connsiteY0" fmla="*/ 1156677 h 2400716"/>
              <a:gd name="connsiteX1" fmla="*/ 4701503 w 5459594"/>
              <a:gd name="connsiteY1" fmla="*/ 1595556 h 2400716"/>
              <a:gd name="connsiteX2" fmla="*/ 4097085 w 5459594"/>
              <a:gd name="connsiteY2" fmla="*/ 1234715 h 2400716"/>
              <a:gd name="connsiteX3" fmla="*/ 11229 w 5459594"/>
              <a:gd name="connsiteY3" fmla="*/ 40105 h 2400716"/>
              <a:gd name="connsiteX4" fmla="*/ 4029709 w 5459594"/>
              <a:gd name="connsiteY4" fmla="*/ 1475347 h 2400716"/>
              <a:gd name="connsiteX5" fmla="*/ 299520 w 5459594"/>
              <a:gd name="connsiteY5" fmla="*/ 427454 h 2400716"/>
              <a:gd name="connsiteX6" fmla="*/ 375720 w 5459594"/>
              <a:gd name="connsiteY6" fmla="*/ 859254 h 2400716"/>
              <a:gd name="connsiteX7" fmla="*/ 557328 w 5459594"/>
              <a:gd name="connsiteY7" fmla="*/ 1037055 h 2400716"/>
              <a:gd name="connsiteX8" fmla="*/ 753545 w 5459594"/>
              <a:gd name="connsiteY8" fmla="*/ 1437104 h 2400716"/>
              <a:gd name="connsiteX9" fmla="*/ 1108351 w 5459594"/>
              <a:gd name="connsiteY9" fmla="*/ 2400716 h 2400716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7" fmla="*/ 557328 w 5459594"/>
              <a:gd name="connsiteY7" fmla="*/ 1037055 h 1781651"/>
              <a:gd name="connsiteX8" fmla="*/ 753545 w 5459594"/>
              <a:gd name="connsiteY8" fmla="*/ 143710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7" fmla="*/ 557328 w 5459594"/>
              <a:gd name="connsiteY7" fmla="*/ 1037055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0" fmla="*/ 4548548 w 5448365"/>
              <a:gd name="connsiteY0" fmla="*/ 1156677 h 1781651"/>
              <a:gd name="connsiteX1" fmla="*/ 4690274 w 5448365"/>
              <a:gd name="connsiteY1" fmla="*/ 1595556 h 1781651"/>
              <a:gd name="connsiteX2" fmla="*/ 4085856 w 5448365"/>
              <a:gd name="connsiteY2" fmla="*/ 1234715 h 1781651"/>
              <a:gd name="connsiteX3" fmla="*/ 0 w 5448365"/>
              <a:gd name="connsiteY3" fmla="*/ 40105 h 1781651"/>
              <a:gd name="connsiteX0" fmla="*/ 702202 w 1602019"/>
              <a:gd name="connsiteY0" fmla="*/ 0 h 624974"/>
              <a:gd name="connsiteX1" fmla="*/ 843928 w 1602019"/>
              <a:gd name="connsiteY1" fmla="*/ 438879 h 624974"/>
              <a:gd name="connsiteX2" fmla="*/ 239510 w 1602019"/>
              <a:gd name="connsiteY2" fmla="*/ 78038 h 624974"/>
              <a:gd name="connsiteX0" fmla="*/ 702202 w 1021222"/>
              <a:gd name="connsiteY0" fmla="*/ 0 h 503048"/>
              <a:gd name="connsiteX1" fmla="*/ 643771 w 1021222"/>
              <a:gd name="connsiteY1" fmla="*/ 347548 h 503048"/>
              <a:gd name="connsiteX2" fmla="*/ 843928 w 1021222"/>
              <a:gd name="connsiteY2" fmla="*/ 438879 h 503048"/>
              <a:gd name="connsiteX3" fmla="*/ 239510 w 1021222"/>
              <a:gd name="connsiteY3" fmla="*/ 78038 h 503048"/>
              <a:gd name="connsiteX0" fmla="*/ 601930 w 817450"/>
              <a:gd name="connsiteY0" fmla="*/ 0 h 956328"/>
              <a:gd name="connsiteX1" fmla="*/ 543499 w 817450"/>
              <a:gd name="connsiteY1" fmla="*/ 347548 h 956328"/>
              <a:gd name="connsiteX2" fmla="*/ 743656 w 817450"/>
              <a:gd name="connsiteY2" fmla="*/ 438879 h 956328"/>
              <a:gd name="connsiteX3" fmla="*/ 100736 w 817450"/>
              <a:gd name="connsiteY3" fmla="*/ 896188 h 956328"/>
              <a:gd name="connsiteX4" fmla="*/ 139238 w 817450"/>
              <a:gd name="connsiteY4" fmla="*/ 78038 h 956328"/>
              <a:gd name="connsiteX0" fmla="*/ 548991 w 622671"/>
              <a:gd name="connsiteY0" fmla="*/ 0 h 980391"/>
              <a:gd name="connsiteX1" fmla="*/ 490560 w 622671"/>
              <a:gd name="connsiteY1" fmla="*/ 347548 h 980391"/>
              <a:gd name="connsiteX2" fmla="*/ 373083 w 622671"/>
              <a:gd name="connsiteY2" fmla="*/ 583258 h 980391"/>
              <a:gd name="connsiteX3" fmla="*/ 47797 w 622671"/>
              <a:gd name="connsiteY3" fmla="*/ 896188 h 980391"/>
              <a:gd name="connsiteX4" fmla="*/ 86299 w 622671"/>
              <a:gd name="connsiteY4" fmla="*/ 78038 h 980391"/>
              <a:gd name="connsiteX0" fmla="*/ 529941 w 603621"/>
              <a:gd name="connsiteY0" fmla="*/ 0 h 1020872"/>
              <a:gd name="connsiteX1" fmla="*/ 490560 w 603621"/>
              <a:gd name="connsiteY1" fmla="*/ 388029 h 1020872"/>
              <a:gd name="connsiteX2" fmla="*/ 373083 w 603621"/>
              <a:gd name="connsiteY2" fmla="*/ 623739 h 1020872"/>
              <a:gd name="connsiteX3" fmla="*/ 47797 w 603621"/>
              <a:gd name="connsiteY3" fmla="*/ 936669 h 1020872"/>
              <a:gd name="connsiteX4" fmla="*/ 86299 w 603621"/>
              <a:gd name="connsiteY4" fmla="*/ 118519 h 1020872"/>
              <a:gd name="connsiteX0" fmla="*/ 610903 w 684583"/>
              <a:gd name="connsiteY0" fmla="*/ 0 h 1063734"/>
              <a:gd name="connsiteX1" fmla="*/ 490560 w 684583"/>
              <a:gd name="connsiteY1" fmla="*/ 430891 h 1063734"/>
              <a:gd name="connsiteX2" fmla="*/ 373083 w 684583"/>
              <a:gd name="connsiteY2" fmla="*/ 666601 h 1063734"/>
              <a:gd name="connsiteX3" fmla="*/ 47797 w 684583"/>
              <a:gd name="connsiteY3" fmla="*/ 979531 h 1063734"/>
              <a:gd name="connsiteX4" fmla="*/ 86299 w 684583"/>
              <a:gd name="connsiteY4" fmla="*/ 161381 h 1063734"/>
              <a:gd name="connsiteX0" fmla="*/ 610903 w 610903"/>
              <a:gd name="connsiteY0" fmla="*/ 0 h 1063734"/>
              <a:gd name="connsiteX1" fmla="*/ 490560 w 610903"/>
              <a:gd name="connsiteY1" fmla="*/ 430891 h 1063734"/>
              <a:gd name="connsiteX2" fmla="*/ 373083 w 610903"/>
              <a:gd name="connsiteY2" fmla="*/ 666601 h 1063734"/>
              <a:gd name="connsiteX3" fmla="*/ 47797 w 610903"/>
              <a:gd name="connsiteY3" fmla="*/ 979531 h 1063734"/>
              <a:gd name="connsiteX4" fmla="*/ 86299 w 610903"/>
              <a:gd name="connsiteY4" fmla="*/ 161381 h 1063734"/>
              <a:gd name="connsiteX0" fmla="*/ 610903 w 623066"/>
              <a:gd name="connsiteY0" fmla="*/ 0 h 1063734"/>
              <a:gd name="connsiteX1" fmla="*/ 583429 w 623066"/>
              <a:gd name="connsiteY1" fmla="*/ 257060 h 1063734"/>
              <a:gd name="connsiteX2" fmla="*/ 373083 w 623066"/>
              <a:gd name="connsiteY2" fmla="*/ 666601 h 1063734"/>
              <a:gd name="connsiteX3" fmla="*/ 47797 w 623066"/>
              <a:gd name="connsiteY3" fmla="*/ 979531 h 1063734"/>
              <a:gd name="connsiteX4" fmla="*/ 86299 w 623066"/>
              <a:gd name="connsiteY4" fmla="*/ 161381 h 1063734"/>
              <a:gd name="connsiteX0" fmla="*/ 628366 w 628366"/>
              <a:gd name="connsiteY0" fmla="*/ 0 h 1039128"/>
              <a:gd name="connsiteX1" fmla="*/ 600892 w 628366"/>
              <a:gd name="connsiteY1" fmla="*/ 257060 h 1039128"/>
              <a:gd name="connsiteX2" fmla="*/ 495321 w 628366"/>
              <a:gd name="connsiteY2" fmla="*/ 518963 h 1039128"/>
              <a:gd name="connsiteX3" fmla="*/ 65260 w 628366"/>
              <a:gd name="connsiteY3" fmla="*/ 979531 h 1039128"/>
              <a:gd name="connsiteX4" fmla="*/ 103762 w 628366"/>
              <a:gd name="connsiteY4" fmla="*/ 161381 h 1039128"/>
              <a:gd name="connsiteX0" fmla="*/ 628366 w 628366"/>
              <a:gd name="connsiteY0" fmla="*/ 0 h 1039128"/>
              <a:gd name="connsiteX1" fmla="*/ 600892 w 628366"/>
              <a:gd name="connsiteY1" fmla="*/ 257060 h 1039128"/>
              <a:gd name="connsiteX2" fmla="*/ 495321 w 628366"/>
              <a:gd name="connsiteY2" fmla="*/ 518963 h 1039128"/>
              <a:gd name="connsiteX3" fmla="*/ 65260 w 628366"/>
              <a:gd name="connsiteY3" fmla="*/ 979531 h 1039128"/>
              <a:gd name="connsiteX4" fmla="*/ 103762 w 628366"/>
              <a:gd name="connsiteY4" fmla="*/ 161381 h 1039128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524604 w 524604"/>
              <a:gd name="connsiteY0" fmla="*/ 0 h 910838"/>
              <a:gd name="connsiteX1" fmla="*/ 497130 w 524604"/>
              <a:gd name="connsiteY1" fmla="*/ 257060 h 910838"/>
              <a:gd name="connsiteX2" fmla="*/ 424896 w 524604"/>
              <a:gd name="connsiteY2" fmla="*/ 528488 h 910838"/>
              <a:gd name="connsiteX3" fmla="*/ 216292 w 524604"/>
              <a:gd name="connsiteY3" fmla="*/ 529475 h 910838"/>
              <a:gd name="connsiteX4" fmla="*/ 0 w 524604"/>
              <a:gd name="connsiteY4" fmla="*/ 161381 h 910838"/>
              <a:gd name="connsiteX0" fmla="*/ 524604 w 524604"/>
              <a:gd name="connsiteY0" fmla="*/ 0 h 910838"/>
              <a:gd name="connsiteX1" fmla="*/ 497130 w 524604"/>
              <a:gd name="connsiteY1" fmla="*/ 257060 h 910838"/>
              <a:gd name="connsiteX2" fmla="*/ 424896 w 524604"/>
              <a:gd name="connsiteY2" fmla="*/ 528488 h 910838"/>
              <a:gd name="connsiteX3" fmla="*/ 216292 w 524604"/>
              <a:gd name="connsiteY3" fmla="*/ 529475 h 910838"/>
              <a:gd name="connsiteX4" fmla="*/ 0 w 524604"/>
              <a:gd name="connsiteY4" fmla="*/ 161381 h 910838"/>
              <a:gd name="connsiteX0" fmla="*/ 321184 w 321184"/>
              <a:gd name="connsiteY0" fmla="*/ 0 h 910838"/>
              <a:gd name="connsiteX1" fmla="*/ 293710 w 321184"/>
              <a:gd name="connsiteY1" fmla="*/ 257060 h 910838"/>
              <a:gd name="connsiteX2" fmla="*/ 221476 w 321184"/>
              <a:gd name="connsiteY2" fmla="*/ 528488 h 910838"/>
              <a:gd name="connsiteX3" fmla="*/ 12872 w 321184"/>
              <a:gd name="connsiteY3" fmla="*/ 529475 h 910838"/>
              <a:gd name="connsiteX4" fmla="*/ 144242 w 321184"/>
              <a:gd name="connsiteY4" fmla="*/ 832893 h 910838"/>
              <a:gd name="connsiteX0" fmla="*/ 192597 w 192597"/>
              <a:gd name="connsiteY0" fmla="*/ 0 h 910838"/>
              <a:gd name="connsiteX1" fmla="*/ 165123 w 192597"/>
              <a:gd name="connsiteY1" fmla="*/ 257060 h 910838"/>
              <a:gd name="connsiteX2" fmla="*/ 92889 w 192597"/>
              <a:gd name="connsiteY2" fmla="*/ 528488 h 910838"/>
              <a:gd name="connsiteX3" fmla="*/ 12872 w 192597"/>
              <a:gd name="connsiteY3" fmla="*/ 743787 h 910838"/>
              <a:gd name="connsiteX4" fmla="*/ 15655 w 192597"/>
              <a:gd name="connsiteY4" fmla="*/ 832893 h 910838"/>
              <a:gd name="connsiteX0" fmla="*/ 193966 w 193966"/>
              <a:gd name="connsiteY0" fmla="*/ 0 h 871395"/>
              <a:gd name="connsiteX1" fmla="*/ 166492 w 193966"/>
              <a:gd name="connsiteY1" fmla="*/ 257060 h 871395"/>
              <a:gd name="connsiteX2" fmla="*/ 94258 w 193966"/>
              <a:gd name="connsiteY2" fmla="*/ 528488 h 871395"/>
              <a:gd name="connsiteX3" fmla="*/ 102473 w 193966"/>
              <a:gd name="connsiteY3" fmla="*/ 583641 h 871395"/>
              <a:gd name="connsiteX4" fmla="*/ 14241 w 193966"/>
              <a:gd name="connsiteY4" fmla="*/ 743787 h 871395"/>
              <a:gd name="connsiteX5" fmla="*/ 17024 w 193966"/>
              <a:gd name="connsiteY5" fmla="*/ 832893 h 871395"/>
              <a:gd name="connsiteX0" fmla="*/ 192776 w 192776"/>
              <a:gd name="connsiteY0" fmla="*/ 0 h 871395"/>
              <a:gd name="connsiteX1" fmla="*/ 165302 w 192776"/>
              <a:gd name="connsiteY1" fmla="*/ 257060 h 871395"/>
              <a:gd name="connsiteX2" fmla="*/ 93068 w 192776"/>
              <a:gd name="connsiteY2" fmla="*/ 528488 h 871395"/>
              <a:gd name="connsiteX3" fmla="*/ 94139 w 192776"/>
              <a:gd name="connsiteY3" fmla="*/ 700322 h 871395"/>
              <a:gd name="connsiteX4" fmla="*/ 13051 w 192776"/>
              <a:gd name="connsiteY4" fmla="*/ 743787 h 871395"/>
              <a:gd name="connsiteX5" fmla="*/ 15834 w 192776"/>
              <a:gd name="connsiteY5" fmla="*/ 832893 h 871395"/>
              <a:gd name="connsiteX0" fmla="*/ 195157 w 195157"/>
              <a:gd name="connsiteY0" fmla="*/ 0 h 871395"/>
              <a:gd name="connsiteX1" fmla="*/ 167683 w 195157"/>
              <a:gd name="connsiteY1" fmla="*/ 257060 h 871395"/>
              <a:gd name="connsiteX2" fmla="*/ 95449 w 195157"/>
              <a:gd name="connsiteY2" fmla="*/ 528488 h 871395"/>
              <a:gd name="connsiteX3" fmla="*/ 96520 w 195157"/>
              <a:gd name="connsiteY3" fmla="*/ 700322 h 871395"/>
              <a:gd name="connsiteX4" fmla="*/ 13051 w 195157"/>
              <a:gd name="connsiteY4" fmla="*/ 765218 h 871395"/>
              <a:gd name="connsiteX5" fmla="*/ 18215 w 195157"/>
              <a:gd name="connsiteY5" fmla="*/ 832893 h 871395"/>
              <a:gd name="connsiteX0" fmla="*/ 779399 w 779399"/>
              <a:gd name="connsiteY0" fmla="*/ 0 h 892826"/>
              <a:gd name="connsiteX1" fmla="*/ 751925 w 779399"/>
              <a:gd name="connsiteY1" fmla="*/ 257060 h 892826"/>
              <a:gd name="connsiteX2" fmla="*/ 679691 w 779399"/>
              <a:gd name="connsiteY2" fmla="*/ 528488 h 892826"/>
              <a:gd name="connsiteX3" fmla="*/ 680762 w 779399"/>
              <a:gd name="connsiteY3" fmla="*/ 700322 h 892826"/>
              <a:gd name="connsiteX4" fmla="*/ 597293 w 779399"/>
              <a:gd name="connsiteY4" fmla="*/ 765218 h 892826"/>
              <a:gd name="connsiteX5" fmla="*/ 0 w 779399"/>
              <a:gd name="connsiteY5" fmla="*/ 854324 h 892826"/>
              <a:gd name="connsiteX0" fmla="*/ 362680 w 362680"/>
              <a:gd name="connsiteY0" fmla="*/ 0 h 895207"/>
              <a:gd name="connsiteX1" fmla="*/ 335206 w 362680"/>
              <a:gd name="connsiteY1" fmla="*/ 257060 h 895207"/>
              <a:gd name="connsiteX2" fmla="*/ 262972 w 362680"/>
              <a:gd name="connsiteY2" fmla="*/ 528488 h 895207"/>
              <a:gd name="connsiteX3" fmla="*/ 264043 w 362680"/>
              <a:gd name="connsiteY3" fmla="*/ 700322 h 895207"/>
              <a:gd name="connsiteX4" fmla="*/ 180574 w 362680"/>
              <a:gd name="connsiteY4" fmla="*/ 765218 h 895207"/>
              <a:gd name="connsiteX5" fmla="*/ 0 w 362680"/>
              <a:gd name="connsiteY5" fmla="*/ 856705 h 895207"/>
              <a:gd name="connsiteX0" fmla="*/ 362680 w 362680"/>
              <a:gd name="connsiteY0" fmla="*/ 0 h 856705"/>
              <a:gd name="connsiteX1" fmla="*/ 335206 w 362680"/>
              <a:gd name="connsiteY1" fmla="*/ 257060 h 856705"/>
              <a:gd name="connsiteX2" fmla="*/ 262972 w 362680"/>
              <a:gd name="connsiteY2" fmla="*/ 528488 h 856705"/>
              <a:gd name="connsiteX3" fmla="*/ 264043 w 362680"/>
              <a:gd name="connsiteY3" fmla="*/ 700322 h 856705"/>
              <a:gd name="connsiteX4" fmla="*/ 180574 w 362680"/>
              <a:gd name="connsiteY4" fmla="*/ 765218 h 856705"/>
              <a:gd name="connsiteX5" fmla="*/ 0 w 362680"/>
              <a:gd name="connsiteY5" fmla="*/ 856705 h 856705"/>
              <a:gd name="connsiteX0" fmla="*/ 195554 w 195554"/>
              <a:gd name="connsiteY0" fmla="*/ 0 h 837655"/>
              <a:gd name="connsiteX1" fmla="*/ 168080 w 195554"/>
              <a:gd name="connsiteY1" fmla="*/ 257060 h 837655"/>
              <a:gd name="connsiteX2" fmla="*/ 95846 w 195554"/>
              <a:gd name="connsiteY2" fmla="*/ 528488 h 837655"/>
              <a:gd name="connsiteX3" fmla="*/ 96917 w 195554"/>
              <a:gd name="connsiteY3" fmla="*/ 700322 h 837655"/>
              <a:gd name="connsiteX4" fmla="*/ 13448 w 195554"/>
              <a:gd name="connsiteY4" fmla="*/ 765218 h 837655"/>
              <a:gd name="connsiteX5" fmla="*/ 16231 w 195554"/>
              <a:gd name="connsiteY5" fmla="*/ 837655 h 837655"/>
              <a:gd name="connsiteX0" fmla="*/ 195554 w 195554"/>
              <a:gd name="connsiteY0" fmla="*/ 0 h 837655"/>
              <a:gd name="connsiteX1" fmla="*/ 168080 w 195554"/>
              <a:gd name="connsiteY1" fmla="*/ 257060 h 837655"/>
              <a:gd name="connsiteX2" fmla="*/ 95846 w 195554"/>
              <a:gd name="connsiteY2" fmla="*/ 528488 h 837655"/>
              <a:gd name="connsiteX3" fmla="*/ 96917 w 195554"/>
              <a:gd name="connsiteY3" fmla="*/ 700322 h 837655"/>
              <a:gd name="connsiteX4" fmla="*/ 13448 w 195554"/>
              <a:gd name="connsiteY4" fmla="*/ 765218 h 837655"/>
              <a:gd name="connsiteX5" fmla="*/ 16231 w 195554"/>
              <a:gd name="connsiteY5" fmla="*/ 837655 h 837655"/>
              <a:gd name="connsiteX0" fmla="*/ 195951 w 195951"/>
              <a:gd name="connsiteY0" fmla="*/ 0 h 840036"/>
              <a:gd name="connsiteX1" fmla="*/ 168477 w 195951"/>
              <a:gd name="connsiteY1" fmla="*/ 257060 h 840036"/>
              <a:gd name="connsiteX2" fmla="*/ 96243 w 195951"/>
              <a:gd name="connsiteY2" fmla="*/ 528488 h 840036"/>
              <a:gd name="connsiteX3" fmla="*/ 97314 w 195951"/>
              <a:gd name="connsiteY3" fmla="*/ 700322 h 840036"/>
              <a:gd name="connsiteX4" fmla="*/ 13845 w 195951"/>
              <a:gd name="connsiteY4" fmla="*/ 765218 h 840036"/>
              <a:gd name="connsiteX5" fmla="*/ 14247 w 195951"/>
              <a:gd name="connsiteY5" fmla="*/ 840036 h 840036"/>
              <a:gd name="connsiteX0" fmla="*/ 184045 w 184045"/>
              <a:gd name="connsiteY0" fmla="*/ 0 h 840036"/>
              <a:gd name="connsiteX1" fmla="*/ 156571 w 184045"/>
              <a:gd name="connsiteY1" fmla="*/ 257060 h 840036"/>
              <a:gd name="connsiteX2" fmla="*/ 84337 w 184045"/>
              <a:gd name="connsiteY2" fmla="*/ 528488 h 840036"/>
              <a:gd name="connsiteX3" fmla="*/ 85408 w 184045"/>
              <a:gd name="connsiteY3" fmla="*/ 700322 h 840036"/>
              <a:gd name="connsiteX4" fmla="*/ 13845 w 184045"/>
              <a:gd name="connsiteY4" fmla="*/ 750930 h 840036"/>
              <a:gd name="connsiteX5" fmla="*/ 2341 w 184045"/>
              <a:gd name="connsiteY5" fmla="*/ 840036 h 840036"/>
              <a:gd name="connsiteX0" fmla="*/ 181704 w 354632"/>
              <a:gd name="connsiteY0" fmla="*/ 0 h 915040"/>
              <a:gd name="connsiteX1" fmla="*/ 154230 w 354632"/>
              <a:gd name="connsiteY1" fmla="*/ 257060 h 915040"/>
              <a:gd name="connsiteX2" fmla="*/ 81996 w 354632"/>
              <a:gd name="connsiteY2" fmla="*/ 528488 h 915040"/>
              <a:gd name="connsiteX3" fmla="*/ 83067 w 354632"/>
              <a:gd name="connsiteY3" fmla="*/ 700322 h 915040"/>
              <a:gd name="connsiteX4" fmla="*/ 340787 w 354632"/>
              <a:gd name="connsiteY4" fmla="*/ 891754 h 915040"/>
              <a:gd name="connsiteX5" fmla="*/ 0 w 354632"/>
              <a:gd name="connsiteY5" fmla="*/ 840036 h 915040"/>
              <a:gd name="connsiteX0" fmla="*/ 141769 w 332310"/>
              <a:gd name="connsiteY0" fmla="*/ 0 h 978588"/>
              <a:gd name="connsiteX1" fmla="*/ 114295 w 332310"/>
              <a:gd name="connsiteY1" fmla="*/ 257060 h 978588"/>
              <a:gd name="connsiteX2" fmla="*/ 42061 w 332310"/>
              <a:gd name="connsiteY2" fmla="*/ 528488 h 978588"/>
              <a:gd name="connsiteX3" fmla="*/ 43132 w 332310"/>
              <a:gd name="connsiteY3" fmla="*/ 700322 h 978588"/>
              <a:gd name="connsiteX4" fmla="*/ 300852 w 332310"/>
              <a:gd name="connsiteY4" fmla="*/ 891754 h 978588"/>
              <a:gd name="connsiteX5" fmla="*/ 231888 w 332310"/>
              <a:gd name="connsiteY5" fmla="*/ 978588 h 978588"/>
              <a:gd name="connsiteX0" fmla="*/ 146344 w 313378"/>
              <a:gd name="connsiteY0" fmla="*/ 0 h 920339"/>
              <a:gd name="connsiteX1" fmla="*/ 118870 w 313378"/>
              <a:gd name="connsiteY1" fmla="*/ 257060 h 920339"/>
              <a:gd name="connsiteX2" fmla="*/ 46636 w 313378"/>
              <a:gd name="connsiteY2" fmla="*/ 528488 h 920339"/>
              <a:gd name="connsiteX3" fmla="*/ 47707 w 313378"/>
              <a:gd name="connsiteY3" fmla="*/ 700322 h 920339"/>
              <a:gd name="connsiteX4" fmla="*/ 305427 w 313378"/>
              <a:gd name="connsiteY4" fmla="*/ 891754 h 920339"/>
              <a:gd name="connsiteX5" fmla="*/ 0 w 313378"/>
              <a:gd name="connsiteY5" fmla="*/ 871834 h 920339"/>
              <a:gd name="connsiteX0" fmla="*/ 146344 w 146344"/>
              <a:gd name="connsiteY0" fmla="*/ 0 h 871834"/>
              <a:gd name="connsiteX1" fmla="*/ 118870 w 146344"/>
              <a:gd name="connsiteY1" fmla="*/ 257060 h 871834"/>
              <a:gd name="connsiteX2" fmla="*/ 46636 w 146344"/>
              <a:gd name="connsiteY2" fmla="*/ 528488 h 871834"/>
              <a:gd name="connsiteX3" fmla="*/ 47707 w 146344"/>
              <a:gd name="connsiteY3" fmla="*/ 700322 h 871834"/>
              <a:gd name="connsiteX4" fmla="*/ 0 w 146344"/>
              <a:gd name="connsiteY4" fmla="*/ 871834 h 87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44" h="871834">
                <a:moveTo>
                  <a:pt x="146344" y="0"/>
                </a:moveTo>
                <a:cubicBezTo>
                  <a:pt x="141443" y="143850"/>
                  <a:pt x="135488" y="168979"/>
                  <a:pt x="118870" y="257060"/>
                </a:cubicBezTo>
                <a:cubicBezTo>
                  <a:pt x="102252" y="345141"/>
                  <a:pt x="58496" y="454611"/>
                  <a:pt x="46636" y="528488"/>
                </a:cubicBezTo>
                <a:cubicBezTo>
                  <a:pt x="34776" y="602365"/>
                  <a:pt x="55480" y="643098"/>
                  <a:pt x="47707" y="700322"/>
                </a:cubicBezTo>
                <a:cubicBezTo>
                  <a:pt x="39934" y="757546"/>
                  <a:pt x="9939" y="836102"/>
                  <a:pt x="0" y="871834"/>
                </a:cubicBezTo>
              </a:path>
            </a:pathLst>
          </a:cu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572177" y="4855205"/>
            <a:ext cx="184247" cy="13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5-Point Star 26"/>
          <p:cNvSpPr/>
          <p:nvPr/>
        </p:nvSpPr>
        <p:spPr>
          <a:xfrm>
            <a:off x="371266" y="5027887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669631" y="1280209"/>
            <a:ext cx="1370510" cy="368968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itchFamily="34" charset="0"/>
              </a:rPr>
              <a:t>FAST START</a:t>
            </a:r>
            <a:endParaRPr 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38800" y="1828800"/>
            <a:ext cx="321996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Regional Rail Service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Jupiter to Miami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Connects to SFRC at Northwood, Pompano and IRIS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85 miles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Up to 52 stations in LPA </a:t>
            </a:r>
            <a:br>
              <a:rPr lang="en-US" sz="1700" dirty="0" smtClean="0">
                <a:latin typeface="Arial Narrow" pitchFamily="34" charset="0"/>
              </a:rPr>
            </a:br>
            <a:r>
              <a:rPr lang="en-US" sz="1700" dirty="0" smtClean="0">
                <a:latin typeface="Arial Narrow" pitchFamily="34" charset="0"/>
              </a:rPr>
              <a:t>(under refinement)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First Phase to Ft. Lauderdale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>
                <a:latin typeface="Arial Narrow" pitchFamily="34" charset="0"/>
              </a:rPr>
              <a:t> </a:t>
            </a:r>
            <a:r>
              <a:rPr lang="en-US" sz="1700" dirty="0" smtClean="0">
                <a:latin typeface="Arial Narrow" pitchFamily="34" charset="0"/>
              </a:rPr>
              <a:t>Relying on Federal Funds</a:t>
            </a:r>
          </a:p>
          <a:p>
            <a:pPr marL="117475" indent="-117475"/>
            <a:endParaRPr lang="en-US" sz="1700" dirty="0" smtClean="0">
              <a:latin typeface="Arial Narrow" pitchFamily="34" charset="0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>
          <a:xfrm>
            <a:off x="7412182" y="6356350"/>
            <a:ext cx="1274618" cy="365125"/>
          </a:xfrm>
        </p:spPr>
        <p:txBody>
          <a:bodyPr/>
          <a:lstStyle/>
          <a:p>
            <a:fld id="{3B1BA735-8572-42EF-B940-E54E2134CA8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The Challenge: Dueling Proposals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Passenger Rail</a:t>
            </a: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48000" y="5744296"/>
            <a:ext cx="623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Miami</a:t>
            </a:r>
            <a:endParaRPr lang="en-US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3112168" y="4724400"/>
            <a:ext cx="691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Jupiter</a:t>
            </a:r>
            <a:endParaRPr lang="en-US" sz="1100" dirty="0"/>
          </a:p>
        </p:txBody>
      </p:sp>
      <p:sp>
        <p:nvSpPr>
          <p:cNvPr id="55" name="Freeform 54"/>
          <p:cNvSpPr/>
          <p:nvPr/>
        </p:nvSpPr>
        <p:spPr>
          <a:xfrm>
            <a:off x="3710355" y="4927051"/>
            <a:ext cx="48427" cy="209632"/>
          </a:xfrm>
          <a:custGeom>
            <a:avLst/>
            <a:gdLst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33350 w 809625"/>
              <a:gd name="connsiteY8" fmla="*/ 3086100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6847 w 806847"/>
              <a:gd name="connsiteY0" fmla="*/ 0 h 5757466"/>
              <a:gd name="connsiteX1" fmla="*/ 749697 w 806847"/>
              <a:gd name="connsiteY1" fmla="*/ 438150 h 5757466"/>
              <a:gd name="connsiteX2" fmla="*/ 654447 w 806847"/>
              <a:gd name="connsiteY2" fmla="*/ 600075 h 5757466"/>
              <a:gd name="connsiteX3" fmla="*/ 597297 w 806847"/>
              <a:gd name="connsiteY3" fmla="*/ 714375 h 5757466"/>
              <a:gd name="connsiteX4" fmla="*/ 268684 w 806847"/>
              <a:gd name="connsiteY4" fmla="*/ 2119312 h 5757466"/>
              <a:gd name="connsiteX5" fmla="*/ 268684 w 806847"/>
              <a:gd name="connsiteY5" fmla="*/ 2314575 h 5757466"/>
              <a:gd name="connsiteX6" fmla="*/ 292497 w 806847"/>
              <a:gd name="connsiteY6" fmla="*/ 2847975 h 5757466"/>
              <a:gd name="connsiteX7" fmla="*/ 225822 w 806847"/>
              <a:gd name="connsiteY7" fmla="*/ 2981325 h 5757466"/>
              <a:gd name="connsiteX8" fmla="*/ 123429 w 806847"/>
              <a:gd name="connsiteY8" fmla="*/ 3102769 h 5757466"/>
              <a:gd name="connsiteX9" fmla="*/ 121047 w 806847"/>
              <a:gd name="connsiteY9" fmla="*/ 3457575 h 5757466"/>
              <a:gd name="connsiteX10" fmla="*/ 187722 w 806847"/>
              <a:gd name="connsiteY10" fmla="*/ 3676650 h 5757466"/>
              <a:gd name="connsiteX11" fmla="*/ 235347 w 806847"/>
              <a:gd name="connsiteY11" fmla="*/ 3807619 h 5757466"/>
              <a:gd name="connsiteX12" fmla="*/ 149622 w 806847"/>
              <a:gd name="connsiteY12" fmla="*/ 3962400 h 5757466"/>
              <a:gd name="connsiteX13" fmla="*/ 121047 w 806847"/>
              <a:gd name="connsiteY13" fmla="*/ 4086225 h 5757466"/>
              <a:gd name="connsiteX14" fmla="*/ 82947 w 806847"/>
              <a:gd name="connsiteY14" fmla="*/ 4295775 h 5757466"/>
              <a:gd name="connsiteX15" fmla="*/ 104378 w 806847"/>
              <a:gd name="connsiteY15" fmla="*/ 5345906 h 5757466"/>
              <a:gd name="connsiteX16" fmla="*/ 16272 w 806847"/>
              <a:gd name="connsiteY16" fmla="*/ 5695950 h 5757466"/>
              <a:gd name="connsiteX17" fmla="*/ 6747 w 806847"/>
              <a:gd name="connsiteY17" fmla="*/ 5715000 h 5757466"/>
              <a:gd name="connsiteX0" fmla="*/ 790575 w 790575"/>
              <a:gd name="connsiteY0" fmla="*/ 0 h 5695950"/>
              <a:gd name="connsiteX1" fmla="*/ 733425 w 790575"/>
              <a:gd name="connsiteY1" fmla="*/ 438150 h 5695950"/>
              <a:gd name="connsiteX2" fmla="*/ 638175 w 790575"/>
              <a:gd name="connsiteY2" fmla="*/ 600075 h 5695950"/>
              <a:gd name="connsiteX3" fmla="*/ 581025 w 790575"/>
              <a:gd name="connsiteY3" fmla="*/ 714375 h 5695950"/>
              <a:gd name="connsiteX4" fmla="*/ 252412 w 790575"/>
              <a:gd name="connsiteY4" fmla="*/ 2119312 h 5695950"/>
              <a:gd name="connsiteX5" fmla="*/ 252412 w 790575"/>
              <a:gd name="connsiteY5" fmla="*/ 2314575 h 5695950"/>
              <a:gd name="connsiteX6" fmla="*/ 276225 w 790575"/>
              <a:gd name="connsiteY6" fmla="*/ 2847975 h 5695950"/>
              <a:gd name="connsiteX7" fmla="*/ 209550 w 790575"/>
              <a:gd name="connsiteY7" fmla="*/ 2981325 h 5695950"/>
              <a:gd name="connsiteX8" fmla="*/ 107157 w 790575"/>
              <a:gd name="connsiteY8" fmla="*/ 3102769 h 5695950"/>
              <a:gd name="connsiteX9" fmla="*/ 104775 w 790575"/>
              <a:gd name="connsiteY9" fmla="*/ 3457575 h 5695950"/>
              <a:gd name="connsiteX10" fmla="*/ 171450 w 790575"/>
              <a:gd name="connsiteY10" fmla="*/ 3676650 h 5695950"/>
              <a:gd name="connsiteX11" fmla="*/ 219075 w 790575"/>
              <a:gd name="connsiteY11" fmla="*/ 3807619 h 5695950"/>
              <a:gd name="connsiteX12" fmla="*/ 133350 w 790575"/>
              <a:gd name="connsiteY12" fmla="*/ 3962400 h 5695950"/>
              <a:gd name="connsiteX13" fmla="*/ 104775 w 790575"/>
              <a:gd name="connsiteY13" fmla="*/ 4086225 h 5695950"/>
              <a:gd name="connsiteX14" fmla="*/ 66675 w 790575"/>
              <a:gd name="connsiteY14" fmla="*/ 4295775 h 5695950"/>
              <a:gd name="connsiteX15" fmla="*/ 88106 w 790575"/>
              <a:gd name="connsiteY15" fmla="*/ 5345906 h 5695950"/>
              <a:gd name="connsiteX16" fmla="*/ 0 w 790575"/>
              <a:gd name="connsiteY16" fmla="*/ 5695950 h 5695950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1209278"/>
              <a:gd name="connsiteY0" fmla="*/ 0 h 5693569"/>
              <a:gd name="connsiteX1" fmla="*/ 716756 w 1209278"/>
              <a:gd name="connsiteY1" fmla="*/ 438150 h 5693569"/>
              <a:gd name="connsiteX2" fmla="*/ 621506 w 1209278"/>
              <a:gd name="connsiteY2" fmla="*/ 600075 h 5693569"/>
              <a:gd name="connsiteX3" fmla="*/ 564356 w 1209278"/>
              <a:gd name="connsiteY3" fmla="*/ 714375 h 5693569"/>
              <a:gd name="connsiteX4" fmla="*/ 235743 w 1209278"/>
              <a:gd name="connsiteY4" fmla="*/ 2119312 h 5693569"/>
              <a:gd name="connsiteX5" fmla="*/ 235743 w 1209278"/>
              <a:gd name="connsiteY5" fmla="*/ 2314575 h 5693569"/>
              <a:gd name="connsiteX6" fmla="*/ 259556 w 1209278"/>
              <a:gd name="connsiteY6" fmla="*/ 2847975 h 5693569"/>
              <a:gd name="connsiteX7" fmla="*/ 1169193 w 1209278"/>
              <a:gd name="connsiteY7" fmla="*/ 2988469 h 5693569"/>
              <a:gd name="connsiteX8" fmla="*/ 90488 w 1209278"/>
              <a:gd name="connsiteY8" fmla="*/ 3102769 h 5693569"/>
              <a:gd name="connsiteX9" fmla="*/ 88106 w 1209278"/>
              <a:gd name="connsiteY9" fmla="*/ 3457575 h 5693569"/>
              <a:gd name="connsiteX10" fmla="*/ 154781 w 1209278"/>
              <a:gd name="connsiteY10" fmla="*/ 3676650 h 5693569"/>
              <a:gd name="connsiteX11" fmla="*/ 202406 w 1209278"/>
              <a:gd name="connsiteY11" fmla="*/ 3807619 h 5693569"/>
              <a:gd name="connsiteX12" fmla="*/ 116681 w 1209278"/>
              <a:gd name="connsiteY12" fmla="*/ 3962400 h 5693569"/>
              <a:gd name="connsiteX13" fmla="*/ 88106 w 1209278"/>
              <a:gd name="connsiteY13" fmla="*/ 4086225 h 5693569"/>
              <a:gd name="connsiteX14" fmla="*/ 50006 w 1209278"/>
              <a:gd name="connsiteY14" fmla="*/ 4295775 h 5693569"/>
              <a:gd name="connsiteX15" fmla="*/ 71437 w 1209278"/>
              <a:gd name="connsiteY15" fmla="*/ 5345906 h 5693569"/>
              <a:gd name="connsiteX16" fmla="*/ 0 w 1209278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3831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69068 w 773906"/>
              <a:gd name="connsiteY7" fmla="*/ 3005137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8593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6288 w 776288"/>
              <a:gd name="connsiteY0" fmla="*/ 0 h 5729287"/>
              <a:gd name="connsiteX1" fmla="*/ 716756 w 776288"/>
              <a:gd name="connsiteY1" fmla="*/ 473868 h 5729287"/>
              <a:gd name="connsiteX2" fmla="*/ 621506 w 776288"/>
              <a:gd name="connsiteY2" fmla="*/ 635793 h 5729287"/>
              <a:gd name="connsiteX3" fmla="*/ 564356 w 776288"/>
              <a:gd name="connsiteY3" fmla="*/ 750093 h 5729287"/>
              <a:gd name="connsiteX4" fmla="*/ 235743 w 776288"/>
              <a:gd name="connsiteY4" fmla="*/ 2155030 h 5729287"/>
              <a:gd name="connsiteX5" fmla="*/ 235743 w 776288"/>
              <a:gd name="connsiteY5" fmla="*/ 2350293 h 5729287"/>
              <a:gd name="connsiteX6" fmla="*/ 259556 w 776288"/>
              <a:gd name="connsiteY6" fmla="*/ 2883693 h 5729287"/>
              <a:gd name="connsiteX7" fmla="*/ 180974 w 776288"/>
              <a:gd name="connsiteY7" fmla="*/ 3033712 h 5729287"/>
              <a:gd name="connsiteX8" fmla="*/ 90488 w 776288"/>
              <a:gd name="connsiteY8" fmla="*/ 3138487 h 5729287"/>
              <a:gd name="connsiteX9" fmla="*/ 88106 w 776288"/>
              <a:gd name="connsiteY9" fmla="*/ 3493293 h 5729287"/>
              <a:gd name="connsiteX10" fmla="*/ 154781 w 776288"/>
              <a:gd name="connsiteY10" fmla="*/ 3712368 h 5729287"/>
              <a:gd name="connsiteX11" fmla="*/ 202406 w 776288"/>
              <a:gd name="connsiteY11" fmla="*/ 3843337 h 5729287"/>
              <a:gd name="connsiteX12" fmla="*/ 116681 w 776288"/>
              <a:gd name="connsiteY12" fmla="*/ 3998118 h 5729287"/>
              <a:gd name="connsiteX13" fmla="*/ 88106 w 776288"/>
              <a:gd name="connsiteY13" fmla="*/ 4121943 h 5729287"/>
              <a:gd name="connsiteX14" fmla="*/ 50006 w 776288"/>
              <a:gd name="connsiteY14" fmla="*/ 4331493 h 5729287"/>
              <a:gd name="connsiteX15" fmla="*/ 71437 w 776288"/>
              <a:gd name="connsiteY15" fmla="*/ 5381624 h 5729287"/>
              <a:gd name="connsiteX16" fmla="*/ 0 w 776288"/>
              <a:gd name="connsiteY16" fmla="*/ 5729287 h 5729287"/>
              <a:gd name="connsiteX0" fmla="*/ 776288 w 1101328"/>
              <a:gd name="connsiteY0" fmla="*/ 0 h 5729287"/>
              <a:gd name="connsiteX1" fmla="*/ 1075531 w 1101328"/>
              <a:gd name="connsiteY1" fmla="*/ 410368 h 5729287"/>
              <a:gd name="connsiteX2" fmla="*/ 621506 w 1101328"/>
              <a:gd name="connsiteY2" fmla="*/ 635793 h 5729287"/>
              <a:gd name="connsiteX3" fmla="*/ 564356 w 1101328"/>
              <a:gd name="connsiteY3" fmla="*/ 750093 h 5729287"/>
              <a:gd name="connsiteX4" fmla="*/ 235743 w 1101328"/>
              <a:gd name="connsiteY4" fmla="*/ 2155030 h 5729287"/>
              <a:gd name="connsiteX5" fmla="*/ 235743 w 1101328"/>
              <a:gd name="connsiteY5" fmla="*/ 2350293 h 5729287"/>
              <a:gd name="connsiteX6" fmla="*/ 259556 w 1101328"/>
              <a:gd name="connsiteY6" fmla="*/ 2883693 h 5729287"/>
              <a:gd name="connsiteX7" fmla="*/ 180974 w 1101328"/>
              <a:gd name="connsiteY7" fmla="*/ 3033712 h 5729287"/>
              <a:gd name="connsiteX8" fmla="*/ 90488 w 1101328"/>
              <a:gd name="connsiteY8" fmla="*/ 3138487 h 5729287"/>
              <a:gd name="connsiteX9" fmla="*/ 88106 w 1101328"/>
              <a:gd name="connsiteY9" fmla="*/ 3493293 h 5729287"/>
              <a:gd name="connsiteX10" fmla="*/ 154781 w 1101328"/>
              <a:gd name="connsiteY10" fmla="*/ 3712368 h 5729287"/>
              <a:gd name="connsiteX11" fmla="*/ 202406 w 1101328"/>
              <a:gd name="connsiteY11" fmla="*/ 3843337 h 5729287"/>
              <a:gd name="connsiteX12" fmla="*/ 116681 w 1101328"/>
              <a:gd name="connsiteY12" fmla="*/ 3998118 h 5729287"/>
              <a:gd name="connsiteX13" fmla="*/ 88106 w 1101328"/>
              <a:gd name="connsiteY13" fmla="*/ 4121943 h 5729287"/>
              <a:gd name="connsiteX14" fmla="*/ 50006 w 1101328"/>
              <a:gd name="connsiteY14" fmla="*/ 4331493 h 5729287"/>
              <a:gd name="connsiteX15" fmla="*/ 71437 w 1101328"/>
              <a:gd name="connsiteY15" fmla="*/ 5381624 h 5729287"/>
              <a:gd name="connsiteX16" fmla="*/ 0 w 1101328"/>
              <a:gd name="connsiteY16" fmla="*/ 5729287 h 5729287"/>
              <a:gd name="connsiteX0" fmla="*/ 776288 w 1117970"/>
              <a:gd name="connsiteY0" fmla="*/ 0 h 5729287"/>
              <a:gd name="connsiteX1" fmla="*/ 876140 w 1117970"/>
              <a:gd name="connsiteY1" fmla="*/ 165894 h 5729287"/>
              <a:gd name="connsiteX2" fmla="*/ 1075531 w 1117970"/>
              <a:gd name="connsiteY2" fmla="*/ 410368 h 5729287"/>
              <a:gd name="connsiteX3" fmla="*/ 621506 w 1117970"/>
              <a:gd name="connsiteY3" fmla="*/ 635793 h 5729287"/>
              <a:gd name="connsiteX4" fmla="*/ 564356 w 1117970"/>
              <a:gd name="connsiteY4" fmla="*/ 750093 h 5729287"/>
              <a:gd name="connsiteX5" fmla="*/ 235743 w 1117970"/>
              <a:gd name="connsiteY5" fmla="*/ 2155030 h 5729287"/>
              <a:gd name="connsiteX6" fmla="*/ 235743 w 1117970"/>
              <a:gd name="connsiteY6" fmla="*/ 2350293 h 5729287"/>
              <a:gd name="connsiteX7" fmla="*/ 259556 w 1117970"/>
              <a:gd name="connsiteY7" fmla="*/ 2883693 h 5729287"/>
              <a:gd name="connsiteX8" fmla="*/ 180974 w 1117970"/>
              <a:gd name="connsiteY8" fmla="*/ 3033712 h 5729287"/>
              <a:gd name="connsiteX9" fmla="*/ 90488 w 1117970"/>
              <a:gd name="connsiteY9" fmla="*/ 3138487 h 5729287"/>
              <a:gd name="connsiteX10" fmla="*/ 88106 w 1117970"/>
              <a:gd name="connsiteY10" fmla="*/ 3493293 h 5729287"/>
              <a:gd name="connsiteX11" fmla="*/ 154781 w 1117970"/>
              <a:gd name="connsiteY11" fmla="*/ 3712368 h 5729287"/>
              <a:gd name="connsiteX12" fmla="*/ 202406 w 1117970"/>
              <a:gd name="connsiteY12" fmla="*/ 3843337 h 5729287"/>
              <a:gd name="connsiteX13" fmla="*/ 116681 w 1117970"/>
              <a:gd name="connsiteY13" fmla="*/ 3998118 h 5729287"/>
              <a:gd name="connsiteX14" fmla="*/ 88106 w 1117970"/>
              <a:gd name="connsiteY14" fmla="*/ 4121943 h 5729287"/>
              <a:gd name="connsiteX15" fmla="*/ 50006 w 1117970"/>
              <a:gd name="connsiteY15" fmla="*/ 4331493 h 5729287"/>
              <a:gd name="connsiteX16" fmla="*/ 71437 w 1117970"/>
              <a:gd name="connsiteY16" fmla="*/ 5381624 h 5729287"/>
              <a:gd name="connsiteX17" fmla="*/ 0 w 1117970"/>
              <a:gd name="connsiteY17" fmla="*/ 5729287 h 5729287"/>
              <a:gd name="connsiteX0" fmla="*/ 776288 w 1127495"/>
              <a:gd name="connsiteY0" fmla="*/ 0 h 5729287"/>
              <a:gd name="connsiteX1" fmla="*/ 876140 w 1127495"/>
              <a:gd name="connsiteY1" fmla="*/ 165894 h 5729287"/>
              <a:gd name="connsiteX2" fmla="*/ 1085056 w 1127495"/>
              <a:gd name="connsiteY2" fmla="*/ 445293 h 5729287"/>
              <a:gd name="connsiteX3" fmla="*/ 621506 w 1127495"/>
              <a:gd name="connsiteY3" fmla="*/ 635793 h 5729287"/>
              <a:gd name="connsiteX4" fmla="*/ 564356 w 1127495"/>
              <a:gd name="connsiteY4" fmla="*/ 750093 h 5729287"/>
              <a:gd name="connsiteX5" fmla="*/ 235743 w 1127495"/>
              <a:gd name="connsiteY5" fmla="*/ 2155030 h 5729287"/>
              <a:gd name="connsiteX6" fmla="*/ 235743 w 1127495"/>
              <a:gd name="connsiteY6" fmla="*/ 2350293 h 5729287"/>
              <a:gd name="connsiteX7" fmla="*/ 259556 w 1127495"/>
              <a:gd name="connsiteY7" fmla="*/ 2883693 h 5729287"/>
              <a:gd name="connsiteX8" fmla="*/ 180974 w 1127495"/>
              <a:gd name="connsiteY8" fmla="*/ 3033712 h 5729287"/>
              <a:gd name="connsiteX9" fmla="*/ 90488 w 1127495"/>
              <a:gd name="connsiteY9" fmla="*/ 3138487 h 5729287"/>
              <a:gd name="connsiteX10" fmla="*/ 88106 w 1127495"/>
              <a:gd name="connsiteY10" fmla="*/ 3493293 h 5729287"/>
              <a:gd name="connsiteX11" fmla="*/ 154781 w 1127495"/>
              <a:gd name="connsiteY11" fmla="*/ 3712368 h 5729287"/>
              <a:gd name="connsiteX12" fmla="*/ 202406 w 1127495"/>
              <a:gd name="connsiteY12" fmla="*/ 3843337 h 5729287"/>
              <a:gd name="connsiteX13" fmla="*/ 116681 w 1127495"/>
              <a:gd name="connsiteY13" fmla="*/ 3998118 h 5729287"/>
              <a:gd name="connsiteX14" fmla="*/ 88106 w 1127495"/>
              <a:gd name="connsiteY14" fmla="*/ 4121943 h 5729287"/>
              <a:gd name="connsiteX15" fmla="*/ 50006 w 1127495"/>
              <a:gd name="connsiteY15" fmla="*/ 4331493 h 5729287"/>
              <a:gd name="connsiteX16" fmla="*/ 71437 w 1127495"/>
              <a:gd name="connsiteY16" fmla="*/ 5381624 h 5729287"/>
              <a:gd name="connsiteX17" fmla="*/ 0 w 1127495"/>
              <a:gd name="connsiteY17" fmla="*/ 5729287 h 5729287"/>
              <a:gd name="connsiteX0" fmla="*/ 776288 w 1107704"/>
              <a:gd name="connsiteY0" fmla="*/ 0 h 5729287"/>
              <a:gd name="connsiteX1" fmla="*/ 876140 w 1107704"/>
              <a:gd name="connsiteY1" fmla="*/ 165894 h 5729287"/>
              <a:gd name="connsiteX2" fmla="*/ 1085056 w 1107704"/>
              <a:gd name="connsiteY2" fmla="*/ 445293 h 5729287"/>
              <a:gd name="connsiteX3" fmla="*/ 1012031 w 1107704"/>
              <a:gd name="connsiteY3" fmla="*/ 899318 h 5729287"/>
              <a:gd name="connsiteX4" fmla="*/ 564356 w 1107704"/>
              <a:gd name="connsiteY4" fmla="*/ 750093 h 5729287"/>
              <a:gd name="connsiteX5" fmla="*/ 235743 w 1107704"/>
              <a:gd name="connsiteY5" fmla="*/ 2155030 h 5729287"/>
              <a:gd name="connsiteX6" fmla="*/ 235743 w 1107704"/>
              <a:gd name="connsiteY6" fmla="*/ 2350293 h 5729287"/>
              <a:gd name="connsiteX7" fmla="*/ 259556 w 1107704"/>
              <a:gd name="connsiteY7" fmla="*/ 2883693 h 5729287"/>
              <a:gd name="connsiteX8" fmla="*/ 180974 w 1107704"/>
              <a:gd name="connsiteY8" fmla="*/ 3033712 h 5729287"/>
              <a:gd name="connsiteX9" fmla="*/ 90488 w 1107704"/>
              <a:gd name="connsiteY9" fmla="*/ 3138487 h 5729287"/>
              <a:gd name="connsiteX10" fmla="*/ 88106 w 1107704"/>
              <a:gd name="connsiteY10" fmla="*/ 3493293 h 5729287"/>
              <a:gd name="connsiteX11" fmla="*/ 154781 w 1107704"/>
              <a:gd name="connsiteY11" fmla="*/ 3712368 h 5729287"/>
              <a:gd name="connsiteX12" fmla="*/ 202406 w 1107704"/>
              <a:gd name="connsiteY12" fmla="*/ 3843337 h 5729287"/>
              <a:gd name="connsiteX13" fmla="*/ 116681 w 1107704"/>
              <a:gd name="connsiteY13" fmla="*/ 3998118 h 5729287"/>
              <a:gd name="connsiteX14" fmla="*/ 88106 w 1107704"/>
              <a:gd name="connsiteY14" fmla="*/ 4121943 h 5729287"/>
              <a:gd name="connsiteX15" fmla="*/ 50006 w 1107704"/>
              <a:gd name="connsiteY15" fmla="*/ 4331493 h 5729287"/>
              <a:gd name="connsiteX16" fmla="*/ 71437 w 1107704"/>
              <a:gd name="connsiteY16" fmla="*/ 5381624 h 5729287"/>
              <a:gd name="connsiteX17" fmla="*/ 0 w 1107704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012031 w 1229519"/>
              <a:gd name="connsiteY3" fmla="*/ 89931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116806 w 1229519"/>
              <a:gd name="connsiteY3" fmla="*/ 82946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168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422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64469"/>
              <a:gd name="connsiteY0" fmla="*/ 0 h 5729287"/>
              <a:gd name="connsiteX1" fmla="*/ 876140 w 1464469"/>
              <a:gd name="connsiteY1" fmla="*/ 165894 h 5729287"/>
              <a:gd name="connsiteX2" fmla="*/ 1085056 w 1464469"/>
              <a:gd name="connsiteY2" fmla="*/ 445293 h 5729287"/>
              <a:gd name="connsiteX3" fmla="*/ 1142206 w 1464469"/>
              <a:gd name="connsiteY3" fmla="*/ 829468 h 5729287"/>
              <a:gd name="connsiteX4" fmla="*/ 1345406 w 1464469"/>
              <a:gd name="connsiteY4" fmla="*/ 1197768 h 5729287"/>
              <a:gd name="connsiteX5" fmla="*/ 235743 w 1464469"/>
              <a:gd name="connsiteY5" fmla="*/ 2155030 h 5729287"/>
              <a:gd name="connsiteX6" fmla="*/ 235743 w 1464469"/>
              <a:gd name="connsiteY6" fmla="*/ 2350293 h 5729287"/>
              <a:gd name="connsiteX7" fmla="*/ 259556 w 1464469"/>
              <a:gd name="connsiteY7" fmla="*/ 2883693 h 5729287"/>
              <a:gd name="connsiteX8" fmla="*/ 180974 w 1464469"/>
              <a:gd name="connsiteY8" fmla="*/ 3033712 h 5729287"/>
              <a:gd name="connsiteX9" fmla="*/ 90488 w 1464469"/>
              <a:gd name="connsiteY9" fmla="*/ 3138487 h 5729287"/>
              <a:gd name="connsiteX10" fmla="*/ 88106 w 1464469"/>
              <a:gd name="connsiteY10" fmla="*/ 3493293 h 5729287"/>
              <a:gd name="connsiteX11" fmla="*/ 154781 w 1464469"/>
              <a:gd name="connsiteY11" fmla="*/ 3712368 h 5729287"/>
              <a:gd name="connsiteX12" fmla="*/ 202406 w 1464469"/>
              <a:gd name="connsiteY12" fmla="*/ 3843337 h 5729287"/>
              <a:gd name="connsiteX13" fmla="*/ 116681 w 1464469"/>
              <a:gd name="connsiteY13" fmla="*/ 3998118 h 5729287"/>
              <a:gd name="connsiteX14" fmla="*/ 88106 w 1464469"/>
              <a:gd name="connsiteY14" fmla="*/ 4121943 h 5729287"/>
              <a:gd name="connsiteX15" fmla="*/ 50006 w 1464469"/>
              <a:gd name="connsiteY15" fmla="*/ 4331493 h 5729287"/>
              <a:gd name="connsiteX16" fmla="*/ 71437 w 1464469"/>
              <a:gd name="connsiteY16" fmla="*/ 5381624 h 5729287"/>
              <a:gd name="connsiteX17" fmla="*/ 0 w 1464469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345406 w 1668462"/>
              <a:gd name="connsiteY4" fmla="*/ 119776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443831 w 1668462"/>
              <a:gd name="connsiteY4" fmla="*/ 136604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530615 w 1802871"/>
              <a:gd name="connsiteY4" fmla="*/ 1407318 h 5729287"/>
              <a:gd name="connsiteX5" fmla="*/ 1748102 w 1802871"/>
              <a:gd name="connsiteY5" fmla="*/ 2459830 h 5729287"/>
              <a:gd name="connsiteX6" fmla="*/ 246327 w 1802871"/>
              <a:gd name="connsiteY6" fmla="*/ 2350293 h 5729287"/>
              <a:gd name="connsiteX7" fmla="*/ 270140 w 1802871"/>
              <a:gd name="connsiteY7" fmla="*/ 2883693 h 5729287"/>
              <a:gd name="connsiteX8" fmla="*/ 191558 w 1802871"/>
              <a:gd name="connsiteY8" fmla="*/ 3033712 h 5729287"/>
              <a:gd name="connsiteX9" fmla="*/ 101072 w 1802871"/>
              <a:gd name="connsiteY9" fmla="*/ 3138487 h 5729287"/>
              <a:gd name="connsiteX10" fmla="*/ 98690 w 1802871"/>
              <a:gd name="connsiteY10" fmla="*/ 3493293 h 5729287"/>
              <a:gd name="connsiteX11" fmla="*/ 165365 w 1802871"/>
              <a:gd name="connsiteY11" fmla="*/ 3712368 h 5729287"/>
              <a:gd name="connsiteX12" fmla="*/ 212990 w 1802871"/>
              <a:gd name="connsiteY12" fmla="*/ 3843337 h 5729287"/>
              <a:gd name="connsiteX13" fmla="*/ 127265 w 1802871"/>
              <a:gd name="connsiteY13" fmla="*/ 3998118 h 5729287"/>
              <a:gd name="connsiteX14" fmla="*/ 98690 w 1802871"/>
              <a:gd name="connsiteY14" fmla="*/ 4121943 h 5729287"/>
              <a:gd name="connsiteX15" fmla="*/ 60590 w 1802871"/>
              <a:gd name="connsiteY15" fmla="*/ 4331493 h 5729287"/>
              <a:gd name="connsiteX16" fmla="*/ 82021 w 1802871"/>
              <a:gd name="connsiteY16" fmla="*/ 5381624 h 5729287"/>
              <a:gd name="connsiteX17" fmla="*/ 10584 w 1802871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18523 w 1802871"/>
              <a:gd name="connsiteY4" fmla="*/ 1023144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76288 w 1716087"/>
              <a:gd name="connsiteY0" fmla="*/ 0 h 5729287"/>
              <a:gd name="connsiteX1" fmla="*/ 876140 w 1716087"/>
              <a:gd name="connsiteY1" fmla="*/ 165894 h 5729287"/>
              <a:gd name="connsiteX2" fmla="*/ 1066006 w 1716087"/>
              <a:gd name="connsiteY2" fmla="*/ 397668 h 5729287"/>
              <a:gd name="connsiteX3" fmla="*/ 1142206 w 1716087"/>
              <a:gd name="connsiteY3" fmla="*/ 829468 h 5729287"/>
              <a:gd name="connsiteX4" fmla="*/ 1323814 w 1716087"/>
              <a:gd name="connsiteY4" fmla="*/ 1007269 h 5729287"/>
              <a:gd name="connsiteX5" fmla="*/ 1520031 w 1716087"/>
              <a:gd name="connsiteY5" fmla="*/ 1407318 h 5729287"/>
              <a:gd name="connsiteX6" fmla="*/ 1661318 w 1716087"/>
              <a:gd name="connsiteY6" fmla="*/ 2243930 h 5729287"/>
              <a:gd name="connsiteX7" fmla="*/ 235743 w 1716087"/>
              <a:gd name="connsiteY7" fmla="*/ 2350293 h 5729287"/>
              <a:gd name="connsiteX8" fmla="*/ 259556 w 1716087"/>
              <a:gd name="connsiteY8" fmla="*/ 2883693 h 5729287"/>
              <a:gd name="connsiteX9" fmla="*/ 180974 w 1716087"/>
              <a:gd name="connsiteY9" fmla="*/ 3033712 h 5729287"/>
              <a:gd name="connsiteX10" fmla="*/ 90488 w 1716087"/>
              <a:gd name="connsiteY10" fmla="*/ 3138487 h 5729287"/>
              <a:gd name="connsiteX11" fmla="*/ 88106 w 1716087"/>
              <a:gd name="connsiteY11" fmla="*/ 3493293 h 5729287"/>
              <a:gd name="connsiteX12" fmla="*/ 154781 w 1716087"/>
              <a:gd name="connsiteY12" fmla="*/ 3712368 h 5729287"/>
              <a:gd name="connsiteX13" fmla="*/ 202406 w 1716087"/>
              <a:gd name="connsiteY13" fmla="*/ 3843337 h 5729287"/>
              <a:gd name="connsiteX14" fmla="*/ 116681 w 1716087"/>
              <a:gd name="connsiteY14" fmla="*/ 3998118 h 5729287"/>
              <a:gd name="connsiteX15" fmla="*/ 88106 w 1716087"/>
              <a:gd name="connsiteY15" fmla="*/ 4121943 h 5729287"/>
              <a:gd name="connsiteX16" fmla="*/ 50006 w 1716087"/>
              <a:gd name="connsiteY16" fmla="*/ 4331493 h 5729287"/>
              <a:gd name="connsiteX17" fmla="*/ 71437 w 1716087"/>
              <a:gd name="connsiteY17" fmla="*/ 5381624 h 5729287"/>
              <a:gd name="connsiteX18" fmla="*/ 0 w 1716087"/>
              <a:gd name="connsiteY18" fmla="*/ 5729287 h 5729287"/>
              <a:gd name="connsiteX0" fmla="*/ 849710 w 2485892"/>
              <a:gd name="connsiteY0" fmla="*/ 0 h 5729287"/>
              <a:gd name="connsiteX1" fmla="*/ 949562 w 2485892"/>
              <a:gd name="connsiteY1" fmla="*/ 165894 h 5729287"/>
              <a:gd name="connsiteX2" fmla="*/ 1139428 w 2485892"/>
              <a:gd name="connsiteY2" fmla="*/ 397668 h 5729287"/>
              <a:gd name="connsiteX3" fmla="*/ 1215628 w 2485892"/>
              <a:gd name="connsiteY3" fmla="*/ 829468 h 5729287"/>
              <a:gd name="connsiteX4" fmla="*/ 1397236 w 2485892"/>
              <a:gd name="connsiteY4" fmla="*/ 1007269 h 5729287"/>
              <a:gd name="connsiteX5" fmla="*/ 1593453 w 2485892"/>
              <a:gd name="connsiteY5" fmla="*/ 1407318 h 5729287"/>
              <a:gd name="connsiteX6" fmla="*/ 1734740 w 2485892"/>
              <a:gd name="connsiteY6" fmla="*/ 2243930 h 5729287"/>
              <a:gd name="connsiteX7" fmla="*/ 2252265 w 2485892"/>
              <a:gd name="connsiteY7" fmla="*/ 3271043 h 5729287"/>
              <a:gd name="connsiteX8" fmla="*/ 332978 w 2485892"/>
              <a:gd name="connsiteY8" fmla="*/ 2883693 h 5729287"/>
              <a:gd name="connsiteX9" fmla="*/ 254396 w 2485892"/>
              <a:gd name="connsiteY9" fmla="*/ 3033712 h 5729287"/>
              <a:gd name="connsiteX10" fmla="*/ 163910 w 2485892"/>
              <a:gd name="connsiteY10" fmla="*/ 3138487 h 5729287"/>
              <a:gd name="connsiteX11" fmla="*/ 161528 w 2485892"/>
              <a:gd name="connsiteY11" fmla="*/ 3493293 h 5729287"/>
              <a:gd name="connsiteX12" fmla="*/ 228203 w 2485892"/>
              <a:gd name="connsiteY12" fmla="*/ 3712368 h 5729287"/>
              <a:gd name="connsiteX13" fmla="*/ 275828 w 2485892"/>
              <a:gd name="connsiteY13" fmla="*/ 3843337 h 5729287"/>
              <a:gd name="connsiteX14" fmla="*/ 190103 w 2485892"/>
              <a:gd name="connsiteY14" fmla="*/ 3998118 h 5729287"/>
              <a:gd name="connsiteX15" fmla="*/ 161528 w 2485892"/>
              <a:gd name="connsiteY15" fmla="*/ 4121943 h 5729287"/>
              <a:gd name="connsiteX16" fmla="*/ 123428 w 2485892"/>
              <a:gd name="connsiteY16" fmla="*/ 4331493 h 5729287"/>
              <a:gd name="connsiteX17" fmla="*/ 144859 w 2485892"/>
              <a:gd name="connsiteY17" fmla="*/ 5381624 h 5729287"/>
              <a:gd name="connsiteX18" fmla="*/ 73422 w 2485892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31718 w 2395933"/>
              <a:gd name="connsiteY0" fmla="*/ 0 h 5729287"/>
              <a:gd name="connsiteX1" fmla="*/ 931570 w 2395933"/>
              <a:gd name="connsiteY1" fmla="*/ 165894 h 5729287"/>
              <a:gd name="connsiteX2" fmla="*/ 1121436 w 2395933"/>
              <a:gd name="connsiteY2" fmla="*/ 397668 h 5729287"/>
              <a:gd name="connsiteX3" fmla="*/ 1197636 w 2395933"/>
              <a:gd name="connsiteY3" fmla="*/ 829468 h 5729287"/>
              <a:gd name="connsiteX4" fmla="*/ 1379244 w 2395933"/>
              <a:gd name="connsiteY4" fmla="*/ 1007269 h 5729287"/>
              <a:gd name="connsiteX5" fmla="*/ 1575461 w 2395933"/>
              <a:gd name="connsiteY5" fmla="*/ 1407318 h 5729287"/>
              <a:gd name="connsiteX6" fmla="*/ 1932648 w 2395933"/>
              <a:gd name="connsiteY6" fmla="*/ 2332830 h 5729287"/>
              <a:gd name="connsiteX7" fmla="*/ 2126323 w 2395933"/>
              <a:gd name="connsiteY7" fmla="*/ 2909093 h 5729287"/>
              <a:gd name="connsiteX8" fmla="*/ 314986 w 2395933"/>
              <a:gd name="connsiteY8" fmla="*/ 2883693 h 5729287"/>
              <a:gd name="connsiteX9" fmla="*/ 236404 w 2395933"/>
              <a:gd name="connsiteY9" fmla="*/ 3033712 h 5729287"/>
              <a:gd name="connsiteX10" fmla="*/ 145918 w 2395933"/>
              <a:gd name="connsiteY10" fmla="*/ 3138487 h 5729287"/>
              <a:gd name="connsiteX11" fmla="*/ 143536 w 2395933"/>
              <a:gd name="connsiteY11" fmla="*/ 3493293 h 5729287"/>
              <a:gd name="connsiteX12" fmla="*/ 210211 w 2395933"/>
              <a:gd name="connsiteY12" fmla="*/ 3712368 h 5729287"/>
              <a:gd name="connsiteX13" fmla="*/ 257836 w 2395933"/>
              <a:gd name="connsiteY13" fmla="*/ 3843337 h 5729287"/>
              <a:gd name="connsiteX14" fmla="*/ 172111 w 2395933"/>
              <a:gd name="connsiteY14" fmla="*/ 3998118 h 5729287"/>
              <a:gd name="connsiteX15" fmla="*/ 143536 w 2395933"/>
              <a:gd name="connsiteY15" fmla="*/ 4121943 h 5729287"/>
              <a:gd name="connsiteX16" fmla="*/ 105436 w 2395933"/>
              <a:gd name="connsiteY16" fmla="*/ 4331493 h 5729287"/>
              <a:gd name="connsiteX17" fmla="*/ 126867 w 2395933"/>
              <a:gd name="connsiteY17" fmla="*/ 5381624 h 5729287"/>
              <a:gd name="connsiteX18" fmla="*/ 55430 w 2395933"/>
              <a:gd name="connsiteY18" fmla="*/ 5729287 h 5729287"/>
              <a:gd name="connsiteX0" fmla="*/ 831718 w 2126323"/>
              <a:gd name="connsiteY0" fmla="*/ 0 h 5729287"/>
              <a:gd name="connsiteX1" fmla="*/ 931570 w 2126323"/>
              <a:gd name="connsiteY1" fmla="*/ 165894 h 5729287"/>
              <a:gd name="connsiteX2" fmla="*/ 1121436 w 2126323"/>
              <a:gd name="connsiteY2" fmla="*/ 397668 h 5729287"/>
              <a:gd name="connsiteX3" fmla="*/ 1197636 w 2126323"/>
              <a:gd name="connsiteY3" fmla="*/ 829468 h 5729287"/>
              <a:gd name="connsiteX4" fmla="*/ 1379244 w 2126323"/>
              <a:gd name="connsiteY4" fmla="*/ 1007269 h 5729287"/>
              <a:gd name="connsiteX5" fmla="*/ 1575461 w 2126323"/>
              <a:gd name="connsiteY5" fmla="*/ 1407318 h 5729287"/>
              <a:gd name="connsiteX6" fmla="*/ 1932648 w 2126323"/>
              <a:gd name="connsiteY6" fmla="*/ 2332830 h 5729287"/>
              <a:gd name="connsiteX7" fmla="*/ 2126323 w 2126323"/>
              <a:gd name="connsiteY7" fmla="*/ 2909093 h 5729287"/>
              <a:gd name="connsiteX8" fmla="*/ 314986 w 2126323"/>
              <a:gd name="connsiteY8" fmla="*/ 2883693 h 5729287"/>
              <a:gd name="connsiteX9" fmla="*/ 236404 w 2126323"/>
              <a:gd name="connsiteY9" fmla="*/ 3033712 h 5729287"/>
              <a:gd name="connsiteX10" fmla="*/ 145918 w 2126323"/>
              <a:gd name="connsiteY10" fmla="*/ 3138487 h 5729287"/>
              <a:gd name="connsiteX11" fmla="*/ 143536 w 2126323"/>
              <a:gd name="connsiteY11" fmla="*/ 3493293 h 5729287"/>
              <a:gd name="connsiteX12" fmla="*/ 210211 w 2126323"/>
              <a:gd name="connsiteY12" fmla="*/ 3712368 h 5729287"/>
              <a:gd name="connsiteX13" fmla="*/ 257836 w 2126323"/>
              <a:gd name="connsiteY13" fmla="*/ 3843337 h 5729287"/>
              <a:gd name="connsiteX14" fmla="*/ 172111 w 2126323"/>
              <a:gd name="connsiteY14" fmla="*/ 3998118 h 5729287"/>
              <a:gd name="connsiteX15" fmla="*/ 143536 w 2126323"/>
              <a:gd name="connsiteY15" fmla="*/ 4121943 h 5729287"/>
              <a:gd name="connsiteX16" fmla="*/ 105436 w 2126323"/>
              <a:gd name="connsiteY16" fmla="*/ 4331493 h 5729287"/>
              <a:gd name="connsiteX17" fmla="*/ 126867 w 2126323"/>
              <a:gd name="connsiteY17" fmla="*/ 5381624 h 5729287"/>
              <a:gd name="connsiteX18" fmla="*/ 55430 w 2126323"/>
              <a:gd name="connsiteY18" fmla="*/ 5729287 h 5729287"/>
              <a:gd name="connsiteX0" fmla="*/ 831718 w 2367888"/>
              <a:gd name="connsiteY0" fmla="*/ 0 h 5729287"/>
              <a:gd name="connsiteX1" fmla="*/ 931570 w 2367888"/>
              <a:gd name="connsiteY1" fmla="*/ 165894 h 5729287"/>
              <a:gd name="connsiteX2" fmla="*/ 1121436 w 2367888"/>
              <a:gd name="connsiteY2" fmla="*/ 397668 h 5729287"/>
              <a:gd name="connsiteX3" fmla="*/ 1197636 w 2367888"/>
              <a:gd name="connsiteY3" fmla="*/ 829468 h 5729287"/>
              <a:gd name="connsiteX4" fmla="*/ 1379244 w 2367888"/>
              <a:gd name="connsiteY4" fmla="*/ 1007269 h 5729287"/>
              <a:gd name="connsiteX5" fmla="*/ 1575461 w 2367888"/>
              <a:gd name="connsiteY5" fmla="*/ 1407318 h 5729287"/>
              <a:gd name="connsiteX6" fmla="*/ 1932648 w 2367888"/>
              <a:gd name="connsiteY6" fmla="*/ 2332830 h 5729287"/>
              <a:gd name="connsiteX7" fmla="*/ 2126323 w 2367888"/>
              <a:gd name="connsiteY7" fmla="*/ 2909093 h 5729287"/>
              <a:gd name="connsiteX8" fmla="*/ 314986 w 2367888"/>
              <a:gd name="connsiteY8" fmla="*/ 2883693 h 5729287"/>
              <a:gd name="connsiteX9" fmla="*/ 236404 w 2367888"/>
              <a:gd name="connsiteY9" fmla="*/ 3033712 h 5729287"/>
              <a:gd name="connsiteX10" fmla="*/ 145918 w 2367888"/>
              <a:gd name="connsiteY10" fmla="*/ 3138487 h 5729287"/>
              <a:gd name="connsiteX11" fmla="*/ 143536 w 2367888"/>
              <a:gd name="connsiteY11" fmla="*/ 3493293 h 5729287"/>
              <a:gd name="connsiteX12" fmla="*/ 210211 w 2367888"/>
              <a:gd name="connsiteY12" fmla="*/ 3712368 h 5729287"/>
              <a:gd name="connsiteX13" fmla="*/ 257836 w 2367888"/>
              <a:gd name="connsiteY13" fmla="*/ 3843337 h 5729287"/>
              <a:gd name="connsiteX14" fmla="*/ 172111 w 2367888"/>
              <a:gd name="connsiteY14" fmla="*/ 3998118 h 5729287"/>
              <a:gd name="connsiteX15" fmla="*/ 143536 w 2367888"/>
              <a:gd name="connsiteY15" fmla="*/ 4121943 h 5729287"/>
              <a:gd name="connsiteX16" fmla="*/ 105436 w 2367888"/>
              <a:gd name="connsiteY16" fmla="*/ 4331493 h 5729287"/>
              <a:gd name="connsiteX17" fmla="*/ 126867 w 2367888"/>
              <a:gd name="connsiteY17" fmla="*/ 5381624 h 5729287"/>
              <a:gd name="connsiteX18" fmla="*/ 55430 w 2367888"/>
              <a:gd name="connsiteY18" fmla="*/ 5729287 h 5729287"/>
              <a:gd name="connsiteX0" fmla="*/ 776288 w 2498592"/>
              <a:gd name="connsiteY0" fmla="*/ 0 h 5729287"/>
              <a:gd name="connsiteX1" fmla="*/ 876140 w 2498592"/>
              <a:gd name="connsiteY1" fmla="*/ 165894 h 5729287"/>
              <a:gd name="connsiteX2" fmla="*/ 1066006 w 2498592"/>
              <a:gd name="connsiteY2" fmla="*/ 397668 h 5729287"/>
              <a:gd name="connsiteX3" fmla="*/ 1142206 w 2498592"/>
              <a:gd name="connsiteY3" fmla="*/ 829468 h 5729287"/>
              <a:gd name="connsiteX4" fmla="*/ 1323814 w 2498592"/>
              <a:gd name="connsiteY4" fmla="*/ 1007269 h 5729287"/>
              <a:gd name="connsiteX5" fmla="*/ 1520031 w 2498592"/>
              <a:gd name="connsiteY5" fmla="*/ 1407318 h 5729287"/>
              <a:gd name="connsiteX6" fmla="*/ 1877218 w 2498592"/>
              <a:gd name="connsiteY6" fmla="*/ 2332830 h 5729287"/>
              <a:gd name="connsiteX7" fmla="*/ 2070893 w 2498592"/>
              <a:gd name="connsiteY7" fmla="*/ 2909093 h 5729287"/>
              <a:gd name="connsiteX8" fmla="*/ 2183606 w 2498592"/>
              <a:gd name="connsiteY8" fmla="*/ 3836193 h 5729287"/>
              <a:gd name="connsiteX9" fmla="*/ 180974 w 2498592"/>
              <a:gd name="connsiteY9" fmla="*/ 3033712 h 5729287"/>
              <a:gd name="connsiteX10" fmla="*/ 90488 w 2498592"/>
              <a:gd name="connsiteY10" fmla="*/ 3138487 h 5729287"/>
              <a:gd name="connsiteX11" fmla="*/ 88106 w 2498592"/>
              <a:gd name="connsiteY11" fmla="*/ 3493293 h 5729287"/>
              <a:gd name="connsiteX12" fmla="*/ 154781 w 2498592"/>
              <a:gd name="connsiteY12" fmla="*/ 3712368 h 5729287"/>
              <a:gd name="connsiteX13" fmla="*/ 202406 w 2498592"/>
              <a:gd name="connsiteY13" fmla="*/ 3843337 h 5729287"/>
              <a:gd name="connsiteX14" fmla="*/ 116681 w 2498592"/>
              <a:gd name="connsiteY14" fmla="*/ 3998118 h 5729287"/>
              <a:gd name="connsiteX15" fmla="*/ 88106 w 2498592"/>
              <a:gd name="connsiteY15" fmla="*/ 4121943 h 5729287"/>
              <a:gd name="connsiteX16" fmla="*/ 50006 w 2498592"/>
              <a:gd name="connsiteY16" fmla="*/ 4331493 h 5729287"/>
              <a:gd name="connsiteX17" fmla="*/ 71437 w 2498592"/>
              <a:gd name="connsiteY17" fmla="*/ 5381624 h 5729287"/>
              <a:gd name="connsiteX18" fmla="*/ 0 w 2498592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71437 w 2312458"/>
              <a:gd name="connsiteY17" fmla="*/ 5381624 h 5729287"/>
              <a:gd name="connsiteX18" fmla="*/ 0 w 2312458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0 w 2312458"/>
              <a:gd name="connsiteY17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0 w 2312458"/>
              <a:gd name="connsiteY16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0 w 2312458"/>
              <a:gd name="connsiteY15" fmla="*/ 5729287 h 5729287"/>
              <a:gd name="connsiteX0" fmla="*/ 698897 w 2235067"/>
              <a:gd name="connsiteY0" fmla="*/ 0 h 3998118"/>
              <a:gd name="connsiteX1" fmla="*/ 798749 w 2235067"/>
              <a:gd name="connsiteY1" fmla="*/ 165894 h 3998118"/>
              <a:gd name="connsiteX2" fmla="*/ 988615 w 2235067"/>
              <a:gd name="connsiteY2" fmla="*/ 397668 h 3998118"/>
              <a:gd name="connsiteX3" fmla="*/ 1064815 w 2235067"/>
              <a:gd name="connsiteY3" fmla="*/ 829468 h 3998118"/>
              <a:gd name="connsiteX4" fmla="*/ 1246423 w 2235067"/>
              <a:gd name="connsiteY4" fmla="*/ 1007269 h 3998118"/>
              <a:gd name="connsiteX5" fmla="*/ 1442640 w 2235067"/>
              <a:gd name="connsiteY5" fmla="*/ 1407318 h 3998118"/>
              <a:gd name="connsiteX6" fmla="*/ 1799827 w 2235067"/>
              <a:gd name="connsiteY6" fmla="*/ 2332830 h 3998118"/>
              <a:gd name="connsiteX7" fmla="*/ 1993502 w 2235067"/>
              <a:gd name="connsiteY7" fmla="*/ 2909093 h 3998118"/>
              <a:gd name="connsiteX8" fmla="*/ 2106215 w 2235067"/>
              <a:gd name="connsiteY8" fmla="*/ 3836193 h 3998118"/>
              <a:gd name="connsiteX9" fmla="*/ 103583 w 2235067"/>
              <a:gd name="connsiteY9" fmla="*/ 3033712 h 3998118"/>
              <a:gd name="connsiteX10" fmla="*/ 13097 w 2235067"/>
              <a:gd name="connsiteY10" fmla="*/ 3138487 h 3998118"/>
              <a:gd name="connsiteX11" fmla="*/ 10715 w 2235067"/>
              <a:gd name="connsiteY11" fmla="*/ 3493293 h 3998118"/>
              <a:gd name="connsiteX12" fmla="*/ 77390 w 2235067"/>
              <a:gd name="connsiteY12" fmla="*/ 3712368 h 3998118"/>
              <a:gd name="connsiteX13" fmla="*/ 125015 w 2235067"/>
              <a:gd name="connsiteY13" fmla="*/ 3843337 h 3998118"/>
              <a:gd name="connsiteX14" fmla="*/ 39290 w 2235067"/>
              <a:gd name="connsiteY14" fmla="*/ 3998118 h 3998118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13" fmla="*/ 125015 w 2235067"/>
              <a:gd name="connsiteY13" fmla="*/ 3843337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0" fmla="*/ 698897 w 2235067"/>
              <a:gd name="connsiteY0" fmla="*/ 0 h 4294584"/>
              <a:gd name="connsiteX1" fmla="*/ 798749 w 2235067"/>
              <a:gd name="connsiteY1" fmla="*/ 165894 h 4294584"/>
              <a:gd name="connsiteX2" fmla="*/ 988615 w 2235067"/>
              <a:gd name="connsiteY2" fmla="*/ 397668 h 4294584"/>
              <a:gd name="connsiteX3" fmla="*/ 1064815 w 2235067"/>
              <a:gd name="connsiteY3" fmla="*/ 829468 h 4294584"/>
              <a:gd name="connsiteX4" fmla="*/ 1246423 w 2235067"/>
              <a:gd name="connsiteY4" fmla="*/ 1007269 h 4294584"/>
              <a:gd name="connsiteX5" fmla="*/ 1442640 w 2235067"/>
              <a:gd name="connsiteY5" fmla="*/ 1407318 h 4294584"/>
              <a:gd name="connsiteX6" fmla="*/ 1799827 w 2235067"/>
              <a:gd name="connsiteY6" fmla="*/ 2332830 h 4294584"/>
              <a:gd name="connsiteX7" fmla="*/ 1993502 w 2235067"/>
              <a:gd name="connsiteY7" fmla="*/ 2909093 h 4294584"/>
              <a:gd name="connsiteX8" fmla="*/ 2106215 w 2235067"/>
              <a:gd name="connsiteY8" fmla="*/ 3836193 h 4294584"/>
              <a:gd name="connsiteX9" fmla="*/ 1764108 w 2235067"/>
              <a:gd name="connsiteY9" fmla="*/ 4259262 h 4294584"/>
              <a:gd name="connsiteX10" fmla="*/ 13097 w 2235067"/>
              <a:gd name="connsiteY10" fmla="*/ 3138487 h 4294584"/>
              <a:gd name="connsiteX11" fmla="*/ 10715 w 2235067"/>
              <a:gd name="connsiteY11" fmla="*/ 3493293 h 4294584"/>
              <a:gd name="connsiteX0" fmla="*/ 685800 w 2221970"/>
              <a:gd name="connsiteY0" fmla="*/ 0 h 4294584"/>
              <a:gd name="connsiteX1" fmla="*/ 785652 w 2221970"/>
              <a:gd name="connsiteY1" fmla="*/ 165894 h 4294584"/>
              <a:gd name="connsiteX2" fmla="*/ 975518 w 2221970"/>
              <a:gd name="connsiteY2" fmla="*/ 397668 h 4294584"/>
              <a:gd name="connsiteX3" fmla="*/ 1051718 w 2221970"/>
              <a:gd name="connsiteY3" fmla="*/ 829468 h 4294584"/>
              <a:gd name="connsiteX4" fmla="*/ 1233326 w 2221970"/>
              <a:gd name="connsiteY4" fmla="*/ 1007269 h 4294584"/>
              <a:gd name="connsiteX5" fmla="*/ 1429543 w 2221970"/>
              <a:gd name="connsiteY5" fmla="*/ 1407318 h 4294584"/>
              <a:gd name="connsiteX6" fmla="*/ 1786730 w 2221970"/>
              <a:gd name="connsiteY6" fmla="*/ 2332830 h 4294584"/>
              <a:gd name="connsiteX7" fmla="*/ 1980405 w 2221970"/>
              <a:gd name="connsiteY7" fmla="*/ 2909093 h 4294584"/>
              <a:gd name="connsiteX8" fmla="*/ 2093118 w 2221970"/>
              <a:gd name="connsiteY8" fmla="*/ 3836193 h 4294584"/>
              <a:gd name="connsiteX9" fmla="*/ 1751011 w 2221970"/>
              <a:gd name="connsiteY9" fmla="*/ 4259262 h 4294584"/>
              <a:gd name="connsiteX10" fmla="*/ 0 w 2221970"/>
              <a:gd name="connsiteY10" fmla="*/ 3138487 h 4294584"/>
              <a:gd name="connsiteX0" fmla="*/ 0 w 1536170"/>
              <a:gd name="connsiteY0" fmla="*/ 0 h 4259262"/>
              <a:gd name="connsiteX1" fmla="*/ 99852 w 1536170"/>
              <a:gd name="connsiteY1" fmla="*/ 165894 h 4259262"/>
              <a:gd name="connsiteX2" fmla="*/ 289718 w 1536170"/>
              <a:gd name="connsiteY2" fmla="*/ 397668 h 4259262"/>
              <a:gd name="connsiteX3" fmla="*/ 365918 w 1536170"/>
              <a:gd name="connsiteY3" fmla="*/ 829468 h 4259262"/>
              <a:gd name="connsiteX4" fmla="*/ 547526 w 1536170"/>
              <a:gd name="connsiteY4" fmla="*/ 1007269 h 4259262"/>
              <a:gd name="connsiteX5" fmla="*/ 743743 w 1536170"/>
              <a:gd name="connsiteY5" fmla="*/ 1407318 h 4259262"/>
              <a:gd name="connsiteX6" fmla="*/ 1100930 w 1536170"/>
              <a:gd name="connsiteY6" fmla="*/ 2332830 h 4259262"/>
              <a:gd name="connsiteX7" fmla="*/ 1294605 w 1536170"/>
              <a:gd name="connsiteY7" fmla="*/ 2909093 h 4259262"/>
              <a:gd name="connsiteX8" fmla="*/ 1407318 w 1536170"/>
              <a:gd name="connsiteY8" fmla="*/ 3836193 h 4259262"/>
              <a:gd name="connsiteX9" fmla="*/ 1065211 w 1536170"/>
              <a:gd name="connsiteY9" fmla="*/ 4259262 h 4259262"/>
              <a:gd name="connsiteX0" fmla="*/ 0 w 1536170"/>
              <a:gd name="connsiteY0" fmla="*/ 0 h 3836193"/>
              <a:gd name="connsiteX1" fmla="*/ 99852 w 1536170"/>
              <a:gd name="connsiteY1" fmla="*/ 165894 h 3836193"/>
              <a:gd name="connsiteX2" fmla="*/ 289718 w 1536170"/>
              <a:gd name="connsiteY2" fmla="*/ 397668 h 3836193"/>
              <a:gd name="connsiteX3" fmla="*/ 365918 w 1536170"/>
              <a:gd name="connsiteY3" fmla="*/ 829468 h 3836193"/>
              <a:gd name="connsiteX4" fmla="*/ 547526 w 1536170"/>
              <a:gd name="connsiteY4" fmla="*/ 1007269 h 3836193"/>
              <a:gd name="connsiteX5" fmla="*/ 743743 w 1536170"/>
              <a:gd name="connsiteY5" fmla="*/ 1407318 h 3836193"/>
              <a:gd name="connsiteX6" fmla="*/ 1100930 w 1536170"/>
              <a:gd name="connsiteY6" fmla="*/ 2332830 h 3836193"/>
              <a:gd name="connsiteX7" fmla="*/ 1294605 w 1536170"/>
              <a:gd name="connsiteY7" fmla="*/ 2909093 h 3836193"/>
              <a:gd name="connsiteX8" fmla="*/ 1407318 w 1536170"/>
              <a:gd name="connsiteY8" fmla="*/ 3836193 h 3836193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52045"/>
              <a:gd name="connsiteY0" fmla="*/ 0 h 3712368"/>
              <a:gd name="connsiteX1" fmla="*/ 137952 w 1552045"/>
              <a:gd name="connsiteY1" fmla="*/ 534194 h 3712368"/>
              <a:gd name="connsiteX2" fmla="*/ 327818 w 1552045"/>
              <a:gd name="connsiteY2" fmla="*/ 765968 h 3712368"/>
              <a:gd name="connsiteX3" fmla="*/ 404018 w 1552045"/>
              <a:gd name="connsiteY3" fmla="*/ 1197768 h 3712368"/>
              <a:gd name="connsiteX4" fmla="*/ 585626 w 1552045"/>
              <a:gd name="connsiteY4" fmla="*/ 1375569 h 3712368"/>
              <a:gd name="connsiteX5" fmla="*/ 781843 w 1552045"/>
              <a:gd name="connsiteY5" fmla="*/ 1775618 h 3712368"/>
              <a:gd name="connsiteX6" fmla="*/ 1139030 w 1552045"/>
              <a:gd name="connsiteY6" fmla="*/ 2701130 h 3712368"/>
              <a:gd name="connsiteX7" fmla="*/ 1332705 w 1552045"/>
              <a:gd name="connsiteY7" fmla="*/ 3277393 h 3712368"/>
              <a:gd name="connsiteX8" fmla="*/ 1499393 w 1552045"/>
              <a:gd name="connsiteY8" fmla="*/ 3712368 h 3712368"/>
              <a:gd name="connsiteX0" fmla="*/ 0 w 1552045"/>
              <a:gd name="connsiteY0" fmla="*/ 0 h 3712368"/>
              <a:gd name="connsiteX1" fmla="*/ 90324 w 1552045"/>
              <a:gd name="connsiteY1" fmla="*/ 372270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1643 w 1553688"/>
              <a:gd name="connsiteY0" fmla="*/ 0 h 3712368"/>
              <a:gd name="connsiteX1" fmla="*/ 82442 w 1553688"/>
              <a:gd name="connsiteY1" fmla="*/ 134145 h 3712368"/>
              <a:gd name="connsiteX2" fmla="*/ 41170 w 1553688"/>
              <a:gd name="connsiteY2" fmla="*/ 378619 h 3712368"/>
              <a:gd name="connsiteX3" fmla="*/ 329461 w 1553688"/>
              <a:gd name="connsiteY3" fmla="*/ 765968 h 3712368"/>
              <a:gd name="connsiteX4" fmla="*/ 405661 w 1553688"/>
              <a:gd name="connsiteY4" fmla="*/ 1197768 h 3712368"/>
              <a:gd name="connsiteX5" fmla="*/ 587269 w 1553688"/>
              <a:gd name="connsiteY5" fmla="*/ 1375569 h 3712368"/>
              <a:gd name="connsiteX6" fmla="*/ 783486 w 1553688"/>
              <a:gd name="connsiteY6" fmla="*/ 1775618 h 3712368"/>
              <a:gd name="connsiteX7" fmla="*/ 1140673 w 1553688"/>
              <a:gd name="connsiteY7" fmla="*/ 2701130 h 3712368"/>
              <a:gd name="connsiteX8" fmla="*/ 1334348 w 1553688"/>
              <a:gd name="connsiteY8" fmla="*/ 3277393 h 3712368"/>
              <a:gd name="connsiteX9" fmla="*/ 1501036 w 1553688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39527 w 1552045"/>
              <a:gd name="connsiteY2" fmla="*/ 378619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26615"/>
              <a:gd name="connsiteY0" fmla="*/ 0 h 3744385"/>
              <a:gd name="connsiteX1" fmla="*/ 83974 w 1526615"/>
              <a:gd name="connsiteY1" fmla="*/ 140495 h 3744385"/>
              <a:gd name="connsiteX2" fmla="*/ 42702 w 1526615"/>
              <a:gd name="connsiteY2" fmla="*/ 384969 h 3744385"/>
              <a:gd name="connsiteX3" fmla="*/ 330993 w 1526615"/>
              <a:gd name="connsiteY3" fmla="*/ 772318 h 3744385"/>
              <a:gd name="connsiteX4" fmla="*/ 407193 w 1526615"/>
              <a:gd name="connsiteY4" fmla="*/ 1204118 h 3744385"/>
              <a:gd name="connsiteX5" fmla="*/ 588801 w 1526615"/>
              <a:gd name="connsiteY5" fmla="*/ 1381919 h 3744385"/>
              <a:gd name="connsiteX6" fmla="*/ 785018 w 1526615"/>
              <a:gd name="connsiteY6" fmla="*/ 1781968 h 3744385"/>
              <a:gd name="connsiteX7" fmla="*/ 1142205 w 1526615"/>
              <a:gd name="connsiteY7" fmla="*/ 2707480 h 3744385"/>
              <a:gd name="connsiteX8" fmla="*/ 1335880 w 1526615"/>
              <a:gd name="connsiteY8" fmla="*/ 3283743 h 3744385"/>
              <a:gd name="connsiteX9" fmla="*/ 1496849 w 1526615"/>
              <a:gd name="connsiteY9" fmla="*/ 3672683 h 3744385"/>
              <a:gd name="connsiteX10" fmla="*/ 1514474 w 1526615"/>
              <a:gd name="connsiteY10" fmla="*/ 3713956 h 3744385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30174 w 1514474"/>
              <a:gd name="connsiteY9" fmla="*/ 3379790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281111 w 1514474"/>
              <a:gd name="connsiteY8" fmla="*/ 3107531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56492 w 1514474"/>
              <a:gd name="connsiteY7" fmla="*/ 2743199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30174 w 1509711"/>
              <a:gd name="connsiteY10" fmla="*/ 3379790 h 3711575"/>
              <a:gd name="connsiteX11" fmla="*/ 1509711 w 1509711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84565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91709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61120 w 1509711"/>
              <a:gd name="connsiteY9" fmla="*/ 3239296 h 3711575"/>
              <a:gd name="connsiteX10" fmla="*/ 1320638 w 1509711"/>
              <a:gd name="connsiteY10" fmla="*/ 3277395 h 3711575"/>
              <a:gd name="connsiteX11" fmla="*/ 1401601 w 1509711"/>
              <a:gd name="connsiteY11" fmla="*/ 3341690 h 3711575"/>
              <a:gd name="connsiteX12" fmla="*/ 1480181 w 1509711"/>
              <a:gd name="connsiteY12" fmla="*/ 3491709 h 3711575"/>
              <a:gd name="connsiteX13" fmla="*/ 1509711 w 1509711"/>
              <a:gd name="connsiteY13" fmla="*/ 3711575 h 3711575"/>
              <a:gd name="connsiteX0" fmla="*/ 53867 w 1479604"/>
              <a:gd name="connsiteY0" fmla="*/ 0 h 3571080"/>
              <a:gd name="connsiteX1" fmla="*/ 12595 w 1479604"/>
              <a:gd name="connsiteY1" fmla="*/ 244474 h 3571080"/>
              <a:gd name="connsiteX2" fmla="*/ 300886 w 1479604"/>
              <a:gd name="connsiteY2" fmla="*/ 631823 h 3571080"/>
              <a:gd name="connsiteX3" fmla="*/ 377086 w 1479604"/>
              <a:gd name="connsiteY3" fmla="*/ 1063623 h 3571080"/>
              <a:gd name="connsiteX4" fmla="*/ 558694 w 1479604"/>
              <a:gd name="connsiteY4" fmla="*/ 1241424 h 3571080"/>
              <a:gd name="connsiteX5" fmla="*/ 754911 w 1479604"/>
              <a:gd name="connsiteY5" fmla="*/ 1641473 h 3571080"/>
              <a:gd name="connsiteX6" fmla="*/ 1109717 w 1479604"/>
              <a:gd name="connsiteY6" fmla="*/ 2605085 h 3571080"/>
              <a:gd name="connsiteX7" fmla="*/ 1281960 w 1479604"/>
              <a:gd name="connsiteY7" fmla="*/ 3014662 h 3571080"/>
              <a:gd name="connsiteX8" fmla="*/ 1331013 w 1479604"/>
              <a:gd name="connsiteY8" fmla="*/ 3098801 h 3571080"/>
              <a:gd name="connsiteX9" fmla="*/ 1290531 w 1479604"/>
              <a:gd name="connsiteY9" fmla="*/ 3136900 h 3571080"/>
              <a:gd name="connsiteX10" fmla="*/ 1371494 w 1479604"/>
              <a:gd name="connsiteY10" fmla="*/ 3201195 h 3571080"/>
              <a:gd name="connsiteX11" fmla="*/ 1450074 w 1479604"/>
              <a:gd name="connsiteY11" fmla="*/ 3351214 h 3571080"/>
              <a:gd name="connsiteX12" fmla="*/ 1479604 w 1479604"/>
              <a:gd name="connsiteY12" fmla="*/ 3571080 h 3571080"/>
              <a:gd name="connsiteX0" fmla="*/ 0 w 1467009"/>
              <a:gd name="connsiteY0" fmla="*/ 0 h 3326606"/>
              <a:gd name="connsiteX1" fmla="*/ 288291 w 1467009"/>
              <a:gd name="connsiteY1" fmla="*/ 387349 h 3326606"/>
              <a:gd name="connsiteX2" fmla="*/ 364491 w 1467009"/>
              <a:gd name="connsiteY2" fmla="*/ 819149 h 3326606"/>
              <a:gd name="connsiteX3" fmla="*/ 546099 w 1467009"/>
              <a:gd name="connsiteY3" fmla="*/ 996950 h 3326606"/>
              <a:gd name="connsiteX4" fmla="*/ 742316 w 1467009"/>
              <a:gd name="connsiteY4" fmla="*/ 1396999 h 3326606"/>
              <a:gd name="connsiteX5" fmla="*/ 1097122 w 1467009"/>
              <a:gd name="connsiteY5" fmla="*/ 2360611 h 3326606"/>
              <a:gd name="connsiteX6" fmla="*/ 1269365 w 1467009"/>
              <a:gd name="connsiteY6" fmla="*/ 2770188 h 3326606"/>
              <a:gd name="connsiteX7" fmla="*/ 1318418 w 1467009"/>
              <a:gd name="connsiteY7" fmla="*/ 2854327 h 3326606"/>
              <a:gd name="connsiteX8" fmla="*/ 1277936 w 1467009"/>
              <a:gd name="connsiteY8" fmla="*/ 2892426 h 3326606"/>
              <a:gd name="connsiteX9" fmla="*/ 1358899 w 1467009"/>
              <a:gd name="connsiteY9" fmla="*/ 2956721 h 3326606"/>
              <a:gd name="connsiteX10" fmla="*/ 1437479 w 1467009"/>
              <a:gd name="connsiteY10" fmla="*/ 3106740 h 3326606"/>
              <a:gd name="connsiteX11" fmla="*/ 1467009 w 1467009"/>
              <a:gd name="connsiteY11" fmla="*/ 3326606 h 3326606"/>
              <a:gd name="connsiteX0" fmla="*/ 0 w 1178718"/>
              <a:gd name="connsiteY0" fmla="*/ 0 h 2939257"/>
              <a:gd name="connsiteX1" fmla="*/ 76200 w 1178718"/>
              <a:gd name="connsiteY1" fmla="*/ 431800 h 2939257"/>
              <a:gd name="connsiteX2" fmla="*/ 257808 w 1178718"/>
              <a:gd name="connsiteY2" fmla="*/ 609601 h 2939257"/>
              <a:gd name="connsiteX3" fmla="*/ 454025 w 1178718"/>
              <a:gd name="connsiteY3" fmla="*/ 1009650 h 2939257"/>
              <a:gd name="connsiteX4" fmla="*/ 808831 w 1178718"/>
              <a:gd name="connsiteY4" fmla="*/ 1973262 h 2939257"/>
              <a:gd name="connsiteX5" fmla="*/ 981074 w 1178718"/>
              <a:gd name="connsiteY5" fmla="*/ 2382839 h 2939257"/>
              <a:gd name="connsiteX6" fmla="*/ 1030127 w 1178718"/>
              <a:gd name="connsiteY6" fmla="*/ 2466978 h 2939257"/>
              <a:gd name="connsiteX7" fmla="*/ 989645 w 1178718"/>
              <a:gd name="connsiteY7" fmla="*/ 2505077 h 2939257"/>
              <a:gd name="connsiteX8" fmla="*/ 1070608 w 1178718"/>
              <a:gd name="connsiteY8" fmla="*/ 2569372 h 2939257"/>
              <a:gd name="connsiteX9" fmla="*/ 1149188 w 1178718"/>
              <a:gd name="connsiteY9" fmla="*/ 2719391 h 2939257"/>
              <a:gd name="connsiteX10" fmla="*/ 1178718 w 1178718"/>
              <a:gd name="connsiteY10" fmla="*/ 2939257 h 2939257"/>
              <a:gd name="connsiteX0" fmla="*/ 0 w 1102518"/>
              <a:gd name="connsiteY0" fmla="*/ 0 h 2507457"/>
              <a:gd name="connsiteX1" fmla="*/ 181608 w 1102518"/>
              <a:gd name="connsiteY1" fmla="*/ 177801 h 2507457"/>
              <a:gd name="connsiteX2" fmla="*/ 377825 w 1102518"/>
              <a:gd name="connsiteY2" fmla="*/ 577850 h 2507457"/>
              <a:gd name="connsiteX3" fmla="*/ 732631 w 1102518"/>
              <a:gd name="connsiteY3" fmla="*/ 1541462 h 2507457"/>
              <a:gd name="connsiteX4" fmla="*/ 904874 w 1102518"/>
              <a:gd name="connsiteY4" fmla="*/ 1951039 h 2507457"/>
              <a:gd name="connsiteX5" fmla="*/ 953927 w 1102518"/>
              <a:gd name="connsiteY5" fmla="*/ 2035178 h 2507457"/>
              <a:gd name="connsiteX6" fmla="*/ 913445 w 1102518"/>
              <a:gd name="connsiteY6" fmla="*/ 2073277 h 2507457"/>
              <a:gd name="connsiteX7" fmla="*/ 994408 w 1102518"/>
              <a:gd name="connsiteY7" fmla="*/ 2137572 h 2507457"/>
              <a:gd name="connsiteX8" fmla="*/ 1072988 w 1102518"/>
              <a:gd name="connsiteY8" fmla="*/ 2287591 h 2507457"/>
              <a:gd name="connsiteX9" fmla="*/ 1102518 w 1102518"/>
              <a:gd name="connsiteY9" fmla="*/ 2507457 h 2507457"/>
              <a:gd name="connsiteX0" fmla="*/ 0 w 920910"/>
              <a:gd name="connsiteY0" fmla="*/ 0 h 2329656"/>
              <a:gd name="connsiteX1" fmla="*/ 196217 w 920910"/>
              <a:gd name="connsiteY1" fmla="*/ 400049 h 2329656"/>
              <a:gd name="connsiteX2" fmla="*/ 551023 w 920910"/>
              <a:gd name="connsiteY2" fmla="*/ 1363661 h 2329656"/>
              <a:gd name="connsiteX3" fmla="*/ 723266 w 920910"/>
              <a:gd name="connsiteY3" fmla="*/ 1773238 h 2329656"/>
              <a:gd name="connsiteX4" fmla="*/ 772319 w 920910"/>
              <a:gd name="connsiteY4" fmla="*/ 1857377 h 2329656"/>
              <a:gd name="connsiteX5" fmla="*/ 731837 w 920910"/>
              <a:gd name="connsiteY5" fmla="*/ 1895476 h 2329656"/>
              <a:gd name="connsiteX6" fmla="*/ 812800 w 920910"/>
              <a:gd name="connsiteY6" fmla="*/ 1959771 h 2329656"/>
              <a:gd name="connsiteX7" fmla="*/ 891380 w 920910"/>
              <a:gd name="connsiteY7" fmla="*/ 2109790 h 2329656"/>
              <a:gd name="connsiteX8" fmla="*/ 920910 w 920910"/>
              <a:gd name="connsiteY8" fmla="*/ 2329656 h 2329656"/>
              <a:gd name="connsiteX0" fmla="*/ 0 w 724693"/>
              <a:gd name="connsiteY0" fmla="*/ 0 h 1929607"/>
              <a:gd name="connsiteX1" fmla="*/ 354806 w 724693"/>
              <a:gd name="connsiteY1" fmla="*/ 963612 h 1929607"/>
              <a:gd name="connsiteX2" fmla="*/ 527049 w 724693"/>
              <a:gd name="connsiteY2" fmla="*/ 1373189 h 1929607"/>
              <a:gd name="connsiteX3" fmla="*/ 576102 w 724693"/>
              <a:gd name="connsiteY3" fmla="*/ 1457328 h 1929607"/>
              <a:gd name="connsiteX4" fmla="*/ 535620 w 724693"/>
              <a:gd name="connsiteY4" fmla="*/ 1495427 h 1929607"/>
              <a:gd name="connsiteX5" fmla="*/ 616583 w 724693"/>
              <a:gd name="connsiteY5" fmla="*/ 1559722 h 1929607"/>
              <a:gd name="connsiteX6" fmla="*/ 695163 w 724693"/>
              <a:gd name="connsiteY6" fmla="*/ 1709741 h 1929607"/>
              <a:gd name="connsiteX7" fmla="*/ 724693 w 724693"/>
              <a:gd name="connsiteY7" fmla="*/ 1929607 h 1929607"/>
              <a:gd name="connsiteX0" fmla="*/ 0 w 369887"/>
              <a:gd name="connsiteY0" fmla="*/ 0 h 965995"/>
              <a:gd name="connsiteX1" fmla="*/ 172243 w 369887"/>
              <a:gd name="connsiteY1" fmla="*/ 409577 h 965995"/>
              <a:gd name="connsiteX2" fmla="*/ 221296 w 369887"/>
              <a:gd name="connsiteY2" fmla="*/ 493716 h 965995"/>
              <a:gd name="connsiteX3" fmla="*/ 180814 w 369887"/>
              <a:gd name="connsiteY3" fmla="*/ 531815 h 965995"/>
              <a:gd name="connsiteX4" fmla="*/ 261777 w 369887"/>
              <a:gd name="connsiteY4" fmla="*/ 596110 h 965995"/>
              <a:gd name="connsiteX5" fmla="*/ 340357 w 369887"/>
              <a:gd name="connsiteY5" fmla="*/ 746129 h 965995"/>
              <a:gd name="connsiteX6" fmla="*/ 369887 w 369887"/>
              <a:gd name="connsiteY6" fmla="*/ 965995 h 965995"/>
              <a:gd name="connsiteX0" fmla="*/ 954 w 198598"/>
              <a:gd name="connsiteY0" fmla="*/ 0 h 556418"/>
              <a:gd name="connsiteX1" fmla="*/ 50007 w 198598"/>
              <a:gd name="connsiteY1" fmla="*/ 84139 h 556418"/>
              <a:gd name="connsiteX2" fmla="*/ 9525 w 198598"/>
              <a:gd name="connsiteY2" fmla="*/ 122238 h 556418"/>
              <a:gd name="connsiteX3" fmla="*/ 90488 w 198598"/>
              <a:gd name="connsiteY3" fmla="*/ 186533 h 556418"/>
              <a:gd name="connsiteX4" fmla="*/ 169068 w 198598"/>
              <a:gd name="connsiteY4" fmla="*/ 336552 h 556418"/>
              <a:gd name="connsiteX5" fmla="*/ 198598 w 198598"/>
              <a:gd name="connsiteY5" fmla="*/ 556418 h 556418"/>
              <a:gd name="connsiteX0" fmla="*/ 50007 w 198598"/>
              <a:gd name="connsiteY0" fmla="*/ 0 h 472279"/>
              <a:gd name="connsiteX1" fmla="*/ 9525 w 198598"/>
              <a:gd name="connsiteY1" fmla="*/ 38099 h 472279"/>
              <a:gd name="connsiteX2" fmla="*/ 90488 w 198598"/>
              <a:gd name="connsiteY2" fmla="*/ 102394 h 472279"/>
              <a:gd name="connsiteX3" fmla="*/ 169068 w 198598"/>
              <a:gd name="connsiteY3" fmla="*/ 252413 h 472279"/>
              <a:gd name="connsiteX4" fmla="*/ 198598 w 198598"/>
              <a:gd name="connsiteY4" fmla="*/ 472279 h 472279"/>
              <a:gd name="connsiteX0" fmla="*/ 0 w 189073"/>
              <a:gd name="connsiteY0" fmla="*/ 0 h 434180"/>
              <a:gd name="connsiteX1" fmla="*/ 80963 w 189073"/>
              <a:gd name="connsiteY1" fmla="*/ 64295 h 434180"/>
              <a:gd name="connsiteX2" fmla="*/ 159543 w 189073"/>
              <a:gd name="connsiteY2" fmla="*/ 214314 h 434180"/>
              <a:gd name="connsiteX3" fmla="*/ 189073 w 189073"/>
              <a:gd name="connsiteY3" fmla="*/ 434180 h 434180"/>
              <a:gd name="connsiteX0" fmla="*/ 0 w 108110"/>
              <a:gd name="connsiteY0" fmla="*/ 0 h 369885"/>
              <a:gd name="connsiteX1" fmla="*/ 78580 w 108110"/>
              <a:gd name="connsiteY1" fmla="*/ 150019 h 369885"/>
              <a:gd name="connsiteX2" fmla="*/ 108110 w 108110"/>
              <a:gd name="connsiteY2" fmla="*/ 369885 h 369885"/>
              <a:gd name="connsiteX0" fmla="*/ 0 w 29530"/>
              <a:gd name="connsiteY0" fmla="*/ 0 h 219866"/>
              <a:gd name="connsiteX1" fmla="*/ 29530 w 29530"/>
              <a:gd name="connsiteY1" fmla="*/ 219866 h 219866"/>
              <a:gd name="connsiteX0" fmla="*/ 30548 w 60078"/>
              <a:gd name="connsiteY0" fmla="*/ 8316 h 228182"/>
              <a:gd name="connsiteX1" fmla="*/ 0 w 60078"/>
              <a:gd name="connsiteY1" fmla="*/ 1000 h 228182"/>
              <a:gd name="connsiteX2" fmla="*/ 60078 w 60078"/>
              <a:gd name="connsiteY2" fmla="*/ 228182 h 228182"/>
              <a:gd name="connsiteX0" fmla="*/ 30548 w 60078"/>
              <a:gd name="connsiteY0" fmla="*/ 8316 h 228182"/>
              <a:gd name="connsiteX1" fmla="*/ 0 w 60078"/>
              <a:gd name="connsiteY1" fmla="*/ 1000 h 228182"/>
              <a:gd name="connsiteX2" fmla="*/ 60078 w 60078"/>
              <a:gd name="connsiteY2" fmla="*/ 228182 h 228182"/>
              <a:gd name="connsiteX0" fmla="*/ 0 w 60078"/>
              <a:gd name="connsiteY0" fmla="*/ 0 h 227182"/>
              <a:gd name="connsiteX1" fmla="*/ 60078 w 60078"/>
              <a:gd name="connsiteY1" fmla="*/ 227182 h 227182"/>
              <a:gd name="connsiteX0" fmla="*/ 0 w 60078"/>
              <a:gd name="connsiteY0" fmla="*/ 0 h 247625"/>
              <a:gd name="connsiteX1" fmla="*/ 60078 w 60078"/>
              <a:gd name="connsiteY1" fmla="*/ 247625 h 247625"/>
              <a:gd name="connsiteX0" fmla="*/ 0 w 51238"/>
              <a:gd name="connsiteY0" fmla="*/ 0 h 247625"/>
              <a:gd name="connsiteX1" fmla="*/ 51238 w 51238"/>
              <a:gd name="connsiteY1" fmla="*/ 247625 h 247625"/>
              <a:gd name="connsiteX0" fmla="*/ 0 w 57868"/>
              <a:gd name="connsiteY0" fmla="*/ 0 h 245354"/>
              <a:gd name="connsiteX1" fmla="*/ 57868 w 57868"/>
              <a:gd name="connsiteY1" fmla="*/ 245354 h 245354"/>
              <a:gd name="connsiteX0" fmla="*/ 168273 w 205270"/>
              <a:gd name="connsiteY0" fmla="*/ 0 h 256711"/>
              <a:gd name="connsiteX1" fmla="*/ 2937 w 205270"/>
              <a:gd name="connsiteY1" fmla="*/ 256711 h 256711"/>
              <a:gd name="connsiteX0" fmla="*/ 0 w 55657"/>
              <a:gd name="connsiteY0" fmla="*/ 0 h 247626"/>
              <a:gd name="connsiteX1" fmla="*/ 55657 w 55657"/>
              <a:gd name="connsiteY1" fmla="*/ 247626 h 24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657" h="247626">
                <a:moveTo>
                  <a:pt x="0" y="0"/>
                </a:moveTo>
                <a:cubicBezTo>
                  <a:pt x="36997" y="82292"/>
                  <a:pt x="52720" y="240747"/>
                  <a:pt x="55657" y="247626"/>
                </a:cubicBezTo>
              </a:path>
            </a:pathLst>
          </a:cu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 55"/>
          <p:cNvSpPr/>
          <p:nvPr/>
        </p:nvSpPr>
        <p:spPr>
          <a:xfrm>
            <a:off x="3631191" y="5128585"/>
            <a:ext cx="127333" cy="738070"/>
          </a:xfrm>
          <a:custGeom>
            <a:avLst/>
            <a:gdLst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33350 w 809625"/>
              <a:gd name="connsiteY8" fmla="*/ 3086100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6847 w 806847"/>
              <a:gd name="connsiteY0" fmla="*/ 0 h 5757466"/>
              <a:gd name="connsiteX1" fmla="*/ 749697 w 806847"/>
              <a:gd name="connsiteY1" fmla="*/ 438150 h 5757466"/>
              <a:gd name="connsiteX2" fmla="*/ 654447 w 806847"/>
              <a:gd name="connsiteY2" fmla="*/ 600075 h 5757466"/>
              <a:gd name="connsiteX3" fmla="*/ 597297 w 806847"/>
              <a:gd name="connsiteY3" fmla="*/ 714375 h 5757466"/>
              <a:gd name="connsiteX4" fmla="*/ 268684 w 806847"/>
              <a:gd name="connsiteY4" fmla="*/ 2119312 h 5757466"/>
              <a:gd name="connsiteX5" fmla="*/ 268684 w 806847"/>
              <a:gd name="connsiteY5" fmla="*/ 2314575 h 5757466"/>
              <a:gd name="connsiteX6" fmla="*/ 292497 w 806847"/>
              <a:gd name="connsiteY6" fmla="*/ 2847975 h 5757466"/>
              <a:gd name="connsiteX7" fmla="*/ 225822 w 806847"/>
              <a:gd name="connsiteY7" fmla="*/ 2981325 h 5757466"/>
              <a:gd name="connsiteX8" fmla="*/ 123429 w 806847"/>
              <a:gd name="connsiteY8" fmla="*/ 3102769 h 5757466"/>
              <a:gd name="connsiteX9" fmla="*/ 121047 w 806847"/>
              <a:gd name="connsiteY9" fmla="*/ 3457575 h 5757466"/>
              <a:gd name="connsiteX10" fmla="*/ 187722 w 806847"/>
              <a:gd name="connsiteY10" fmla="*/ 3676650 h 5757466"/>
              <a:gd name="connsiteX11" fmla="*/ 235347 w 806847"/>
              <a:gd name="connsiteY11" fmla="*/ 3807619 h 5757466"/>
              <a:gd name="connsiteX12" fmla="*/ 149622 w 806847"/>
              <a:gd name="connsiteY12" fmla="*/ 3962400 h 5757466"/>
              <a:gd name="connsiteX13" fmla="*/ 121047 w 806847"/>
              <a:gd name="connsiteY13" fmla="*/ 4086225 h 5757466"/>
              <a:gd name="connsiteX14" fmla="*/ 82947 w 806847"/>
              <a:gd name="connsiteY14" fmla="*/ 4295775 h 5757466"/>
              <a:gd name="connsiteX15" fmla="*/ 104378 w 806847"/>
              <a:gd name="connsiteY15" fmla="*/ 5345906 h 5757466"/>
              <a:gd name="connsiteX16" fmla="*/ 16272 w 806847"/>
              <a:gd name="connsiteY16" fmla="*/ 5695950 h 5757466"/>
              <a:gd name="connsiteX17" fmla="*/ 6747 w 806847"/>
              <a:gd name="connsiteY17" fmla="*/ 5715000 h 5757466"/>
              <a:gd name="connsiteX0" fmla="*/ 790575 w 790575"/>
              <a:gd name="connsiteY0" fmla="*/ 0 h 5695950"/>
              <a:gd name="connsiteX1" fmla="*/ 733425 w 790575"/>
              <a:gd name="connsiteY1" fmla="*/ 438150 h 5695950"/>
              <a:gd name="connsiteX2" fmla="*/ 638175 w 790575"/>
              <a:gd name="connsiteY2" fmla="*/ 600075 h 5695950"/>
              <a:gd name="connsiteX3" fmla="*/ 581025 w 790575"/>
              <a:gd name="connsiteY3" fmla="*/ 714375 h 5695950"/>
              <a:gd name="connsiteX4" fmla="*/ 252412 w 790575"/>
              <a:gd name="connsiteY4" fmla="*/ 2119312 h 5695950"/>
              <a:gd name="connsiteX5" fmla="*/ 252412 w 790575"/>
              <a:gd name="connsiteY5" fmla="*/ 2314575 h 5695950"/>
              <a:gd name="connsiteX6" fmla="*/ 276225 w 790575"/>
              <a:gd name="connsiteY6" fmla="*/ 2847975 h 5695950"/>
              <a:gd name="connsiteX7" fmla="*/ 209550 w 790575"/>
              <a:gd name="connsiteY7" fmla="*/ 2981325 h 5695950"/>
              <a:gd name="connsiteX8" fmla="*/ 107157 w 790575"/>
              <a:gd name="connsiteY8" fmla="*/ 3102769 h 5695950"/>
              <a:gd name="connsiteX9" fmla="*/ 104775 w 790575"/>
              <a:gd name="connsiteY9" fmla="*/ 3457575 h 5695950"/>
              <a:gd name="connsiteX10" fmla="*/ 171450 w 790575"/>
              <a:gd name="connsiteY10" fmla="*/ 3676650 h 5695950"/>
              <a:gd name="connsiteX11" fmla="*/ 219075 w 790575"/>
              <a:gd name="connsiteY11" fmla="*/ 3807619 h 5695950"/>
              <a:gd name="connsiteX12" fmla="*/ 133350 w 790575"/>
              <a:gd name="connsiteY12" fmla="*/ 3962400 h 5695950"/>
              <a:gd name="connsiteX13" fmla="*/ 104775 w 790575"/>
              <a:gd name="connsiteY13" fmla="*/ 4086225 h 5695950"/>
              <a:gd name="connsiteX14" fmla="*/ 66675 w 790575"/>
              <a:gd name="connsiteY14" fmla="*/ 4295775 h 5695950"/>
              <a:gd name="connsiteX15" fmla="*/ 88106 w 790575"/>
              <a:gd name="connsiteY15" fmla="*/ 5345906 h 5695950"/>
              <a:gd name="connsiteX16" fmla="*/ 0 w 790575"/>
              <a:gd name="connsiteY16" fmla="*/ 5695950 h 5695950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1209278"/>
              <a:gd name="connsiteY0" fmla="*/ 0 h 5693569"/>
              <a:gd name="connsiteX1" fmla="*/ 716756 w 1209278"/>
              <a:gd name="connsiteY1" fmla="*/ 438150 h 5693569"/>
              <a:gd name="connsiteX2" fmla="*/ 621506 w 1209278"/>
              <a:gd name="connsiteY2" fmla="*/ 600075 h 5693569"/>
              <a:gd name="connsiteX3" fmla="*/ 564356 w 1209278"/>
              <a:gd name="connsiteY3" fmla="*/ 714375 h 5693569"/>
              <a:gd name="connsiteX4" fmla="*/ 235743 w 1209278"/>
              <a:gd name="connsiteY4" fmla="*/ 2119312 h 5693569"/>
              <a:gd name="connsiteX5" fmla="*/ 235743 w 1209278"/>
              <a:gd name="connsiteY5" fmla="*/ 2314575 h 5693569"/>
              <a:gd name="connsiteX6" fmla="*/ 259556 w 1209278"/>
              <a:gd name="connsiteY6" fmla="*/ 2847975 h 5693569"/>
              <a:gd name="connsiteX7" fmla="*/ 1169193 w 1209278"/>
              <a:gd name="connsiteY7" fmla="*/ 2988469 h 5693569"/>
              <a:gd name="connsiteX8" fmla="*/ 90488 w 1209278"/>
              <a:gd name="connsiteY8" fmla="*/ 3102769 h 5693569"/>
              <a:gd name="connsiteX9" fmla="*/ 88106 w 1209278"/>
              <a:gd name="connsiteY9" fmla="*/ 3457575 h 5693569"/>
              <a:gd name="connsiteX10" fmla="*/ 154781 w 1209278"/>
              <a:gd name="connsiteY10" fmla="*/ 3676650 h 5693569"/>
              <a:gd name="connsiteX11" fmla="*/ 202406 w 1209278"/>
              <a:gd name="connsiteY11" fmla="*/ 3807619 h 5693569"/>
              <a:gd name="connsiteX12" fmla="*/ 116681 w 1209278"/>
              <a:gd name="connsiteY12" fmla="*/ 3962400 h 5693569"/>
              <a:gd name="connsiteX13" fmla="*/ 88106 w 1209278"/>
              <a:gd name="connsiteY13" fmla="*/ 4086225 h 5693569"/>
              <a:gd name="connsiteX14" fmla="*/ 50006 w 1209278"/>
              <a:gd name="connsiteY14" fmla="*/ 4295775 h 5693569"/>
              <a:gd name="connsiteX15" fmla="*/ 71437 w 1209278"/>
              <a:gd name="connsiteY15" fmla="*/ 5345906 h 5693569"/>
              <a:gd name="connsiteX16" fmla="*/ 0 w 1209278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3831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69068 w 773906"/>
              <a:gd name="connsiteY7" fmla="*/ 3005137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8593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6288 w 776288"/>
              <a:gd name="connsiteY0" fmla="*/ 0 h 5729287"/>
              <a:gd name="connsiteX1" fmla="*/ 716756 w 776288"/>
              <a:gd name="connsiteY1" fmla="*/ 473868 h 5729287"/>
              <a:gd name="connsiteX2" fmla="*/ 621506 w 776288"/>
              <a:gd name="connsiteY2" fmla="*/ 635793 h 5729287"/>
              <a:gd name="connsiteX3" fmla="*/ 564356 w 776288"/>
              <a:gd name="connsiteY3" fmla="*/ 750093 h 5729287"/>
              <a:gd name="connsiteX4" fmla="*/ 235743 w 776288"/>
              <a:gd name="connsiteY4" fmla="*/ 2155030 h 5729287"/>
              <a:gd name="connsiteX5" fmla="*/ 235743 w 776288"/>
              <a:gd name="connsiteY5" fmla="*/ 2350293 h 5729287"/>
              <a:gd name="connsiteX6" fmla="*/ 259556 w 776288"/>
              <a:gd name="connsiteY6" fmla="*/ 2883693 h 5729287"/>
              <a:gd name="connsiteX7" fmla="*/ 180974 w 776288"/>
              <a:gd name="connsiteY7" fmla="*/ 3033712 h 5729287"/>
              <a:gd name="connsiteX8" fmla="*/ 90488 w 776288"/>
              <a:gd name="connsiteY8" fmla="*/ 3138487 h 5729287"/>
              <a:gd name="connsiteX9" fmla="*/ 88106 w 776288"/>
              <a:gd name="connsiteY9" fmla="*/ 3493293 h 5729287"/>
              <a:gd name="connsiteX10" fmla="*/ 154781 w 776288"/>
              <a:gd name="connsiteY10" fmla="*/ 3712368 h 5729287"/>
              <a:gd name="connsiteX11" fmla="*/ 202406 w 776288"/>
              <a:gd name="connsiteY11" fmla="*/ 3843337 h 5729287"/>
              <a:gd name="connsiteX12" fmla="*/ 116681 w 776288"/>
              <a:gd name="connsiteY12" fmla="*/ 3998118 h 5729287"/>
              <a:gd name="connsiteX13" fmla="*/ 88106 w 776288"/>
              <a:gd name="connsiteY13" fmla="*/ 4121943 h 5729287"/>
              <a:gd name="connsiteX14" fmla="*/ 50006 w 776288"/>
              <a:gd name="connsiteY14" fmla="*/ 4331493 h 5729287"/>
              <a:gd name="connsiteX15" fmla="*/ 71437 w 776288"/>
              <a:gd name="connsiteY15" fmla="*/ 5381624 h 5729287"/>
              <a:gd name="connsiteX16" fmla="*/ 0 w 776288"/>
              <a:gd name="connsiteY16" fmla="*/ 5729287 h 5729287"/>
              <a:gd name="connsiteX0" fmla="*/ 776288 w 1101328"/>
              <a:gd name="connsiteY0" fmla="*/ 0 h 5729287"/>
              <a:gd name="connsiteX1" fmla="*/ 1075531 w 1101328"/>
              <a:gd name="connsiteY1" fmla="*/ 410368 h 5729287"/>
              <a:gd name="connsiteX2" fmla="*/ 621506 w 1101328"/>
              <a:gd name="connsiteY2" fmla="*/ 635793 h 5729287"/>
              <a:gd name="connsiteX3" fmla="*/ 564356 w 1101328"/>
              <a:gd name="connsiteY3" fmla="*/ 750093 h 5729287"/>
              <a:gd name="connsiteX4" fmla="*/ 235743 w 1101328"/>
              <a:gd name="connsiteY4" fmla="*/ 2155030 h 5729287"/>
              <a:gd name="connsiteX5" fmla="*/ 235743 w 1101328"/>
              <a:gd name="connsiteY5" fmla="*/ 2350293 h 5729287"/>
              <a:gd name="connsiteX6" fmla="*/ 259556 w 1101328"/>
              <a:gd name="connsiteY6" fmla="*/ 2883693 h 5729287"/>
              <a:gd name="connsiteX7" fmla="*/ 180974 w 1101328"/>
              <a:gd name="connsiteY7" fmla="*/ 3033712 h 5729287"/>
              <a:gd name="connsiteX8" fmla="*/ 90488 w 1101328"/>
              <a:gd name="connsiteY8" fmla="*/ 3138487 h 5729287"/>
              <a:gd name="connsiteX9" fmla="*/ 88106 w 1101328"/>
              <a:gd name="connsiteY9" fmla="*/ 3493293 h 5729287"/>
              <a:gd name="connsiteX10" fmla="*/ 154781 w 1101328"/>
              <a:gd name="connsiteY10" fmla="*/ 3712368 h 5729287"/>
              <a:gd name="connsiteX11" fmla="*/ 202406 w 1101328"/>
              <a:gd name="connsiteY11" fmla="*/ 3843337 h 5729287"/>
              <a:gd name="connsiteX12" fmla="*/ 116681 w 1101328"/>
              <a:gd name="connsiteY12" fmla="*/ 3998118 h 5729287"/>
              <a:gd name="connsiteX13" fmla="*/ 88106 w 1101328"/>
              <a:gd name="connsiteY13" fmla="*/ 4121943 h 5729287"/>
              <a:gd name="connsiteX14" fmla="*/ 50006 w 1101328"/>
              <a:gd name="connsiteY14" fmla="*/ 4331493 h 5729287"/>
              <a:gd name="connsiteX15" fmla="*/ 71437 w 1101328"/>
              <a:gd name="connsiteY15" fmla="*/ 5381624 h 5729287"/>
              <a:gd name="connsiteX16" fmla="*/ 0 w 1101328"/>
              <a:gd name="connsiteY16" fmla="*/ 5729287 h 5729287"/>
              <a:gd name="connsiteX0" fmla="*/ 776288 w 1117970"/>
              <a:gd name="connsiteY0" fmla="*/ 0 h 5729287"/>
              <a:gd name="connsiteX1" fmla="*/ 876140 w 1117970"/>
              <a:gd name="connsiteY1" fmla="*/ 165894 h 5729287"/>
              <a:gd name="connsiteX2" fmla="*/ 1075531 w 1117970"/>
              <a:gd name="connsiteY2" fmla="*/ 410368 h 5729287"/>
              <a:gd name="connsiteX3" fmla="*/ 621506 w 1117970"/>
              <a:gd name="connsiteY3" fmla="*/ 635793 h 5729287"/>
              <a:gd name="connsiteX4" fmla="*/ 564356 w 1117970"/>
              <a:gd name="connsiteY4" fmla="*/ 750093 h 5729287"/>
              <a:gd name="connsiteX5" fmla="*/ 235743 w 1117970"/>
              <a:gd name="connsiteY5" fmla="*/ 2155030 h 5729287"/>
              <a:gd name="connsiteX6" fmla="*/ 235743 w 1117970"/>
              <a:gd name="connsiteY6" fmla="*/ 2350293 h 5729287"/>
              <a:gd name="connsiteX7" fmla="*/ 259556 w 1117970"/>
              <a:gd name="connsiteY7" fmla="*/ 2883693 h 5729287"/>
              <a:gd name="connsiteX8" fmla="*/ 180974 w 1117970"/>
              <a:gd name="connsiteY8" fmla="*/ 3033712 h 5729287"/>
              <a:gd name="connsiteX9" fmla="*/ 90488 w 1117970"/>
              <a:gd name="connsiteY9" fmla="*/ 3138487 h 5729287"/>
              <a:gd name="connsiteX10" fmla="*/ 88106 w 1117970"/>
              <a:gd name="connsiteY10" fmla="*/ 3493293 h 5729287"/>
              <a:gd name="connsiteX11" fmla="*/ 154781 w 1117970"/>
              <a:gd name="connsiteY11" fmla="*/ 3712368 h 5729287"/>
              <a:gd name="connsiteX12" fmla="*/ 202406 w 1117970"/>
              <a:gd name="connsiteY12" fmla="*/ 3843337 h 5729287"/>
              <a:gd name="connsiteX13" fmla="*/ 116681 w 1117970"/>
              <a:gd name="connsiteY13" fmla="*/ 3998118 h 5729287"/>
              <a:gd name="connsiteX14" fmla="*/ 88106 w 1117970"/>
              <a:gd name="connsiteY14" fmla="*/ 4121943 h 5729287"/>
              <a:gd name="connsiteX15" fmla="*/ 50006 w 1117970"/>
              <a:gd name="connsiteY15" fmla="*/ 4331493 h 5729287"/>
              <a:gd name="connsiteX16" fmla="*/ 71437 w 1117970"/>
              <a:gd name="connsiteY16" fmla="*/ 5381624 h 5729287"/>
              <a:gd name="connsiteX17" fmla="*/ 0 w 1117970"/>
              <a:gd name="connsiteY17" fmla="*/ 5729287 h 5729287"/>
              <a:gd name="connsiteX0" fmla="*/ 776288 w 1127495"/>
              <a:gd name="connsiteY0" fmla="*/ 0 h 5729287"/>
              <a:gd name="connsiteX1" fmla="*/ 876140 w 1127495"/>
              <a:gd name="connsiteY1" fmla="*/ 165894 h 5729287"/>
              <a:gd name="connsiteX2" fmla="*/ 1085056 w 1127495"/>
              <a:gd name="connsiteY2" fmla="*/ 445293 h 5729287"/>
              <a:gd name="connsiteX3" fmla="*/ 621506 w 1127495"/>
              <a:gd name="connsiteY3" fmla="*/ 635793 h 5729287"/>
              <a:gd name="connsiteX4" fmla="*/ 564356 w 1127495"/>
              <a:gd name="connsiteY4" fmla="*/ 750093 h 5729287"/>
              <a:gd name="connsiteX5" fmla="*/ 235743 w 1127495"/>
              <a:gd name="connsiteY5" fmla="*/ 2155030 h 5729287"/>
              <a:gd name="connsiteX6" fmla="*/ 235743 w 1127495"/>
              <a:gd name="connsiteY6" fmla="*/ 2350293 h 5729287"/>
              <a:gd name="connsiteX7" fmla="*/ 259556 w 1127495"/>
              <a:gd name="connsiteY7" fmla="*/ 2883693 h 5729287"/>
              <a:gd name="connsiteX8" fmla="*/ 180974 w 1127495"/>
              <a:gd name="connsiteY8" fmla="*/ 3033712 h 5729287"/>
              <a:gd name="connsiteX9" fmla="*/ 90488 w 1127495"/>
              <a:gd name="connsiteY9" fmla="*/ 3138487 h 5729287"/>
              <a:gd name="connsiteX10" fmla="*/ 88106 w 1127495"/>
              <a:gd name="connsiteY10" fmla="*/ 3493293 h 5729287"/>
              <a:gd name="connsiteX11" fmla="*/ 154781 w 1127495"/>
              <a:gd name="connsiteY11" fmla="*/ 3712368 h 5729287"/>
              <a:gd name="connsiteX12" fmla="*/ 202406 w 1127495"/>
              <a:gd name="connsiteY12" fmla="*/ 3843337 h 5729287"/>
              <a:gd name="connsiteX13" fmla="*/ 116681 w 1127495"/>
              <a:gd name="connsiteY13" fmla="*/ 3998118 h 5729287"/>
              <a:gd name="connsiteX14" fmla="*/ 88106 w 1127495"/>
              <a:gd name="connsiteY14" fmla="*/ 4121943 h 5729287"/>
              <a:gd name="connsiteX15" fmla="*/ 50006 w 1127495"/>
              <a:gd name="connsiteY15" fmla="*/ 4331493 h 5729287"/>
              <a:gd name="connsiteX16" fmla="*/ 71437 w 1127495"/>
              <a:gd name="connsiteY16" fmla="*/ 5381624 h 5729287"/>
              <a:gd name="connsiteX17" fmla="*/ 0 w 1127495"/>
              <a:gd name="connsiteY17" fmla="*/ 5729287 h 5729287"/>
              <a:gd name="connsiteX0" fmla="*/ 776288 w 1107704"/>
              <a:gd name="connsiteY0" fmla="*/ 0 h 5729287"/>
              <a:gd name="connsiteX1" fmla="*/ 876140 w 1107704"/>
              <a:gd name="connsiteY1" fmla="*/ 165894 h 5729287"/>
              <a:gd name="connsiteX2" fmla="*/ 1085056 w 1107704"/>
              <a:gd name="connsiteY2" fmla="*/ 445293 h 5729287"/>
              <a:gd name="connsiteX3" fmla="*/ 1012031 w 1107704"/>
              <a:gd name="connsiteY3" fmla="*/ 899318 h 5729287"/>
              <a:gd name="connsiteX4" fmla="*/ 564356 w 1107704"/>
              <a:gd name="connsiteY4" fmla="*/ 750093 h 5729287"/>
              <a:gd name="connsiteX5" fmla="*/ 235743 w 1107704"/>
              <a:gd name="connsiteY5" fmla="*/ 2155030 h 5729287"/>
              <a:gd name="connsiteX6" fmla="*/ 235743 w 1107704"/>
              <a:gd name="connsiteY6" fmla="*/ 2350293 h 5729287"/>
              <a:gd name="connsiteX7" fmla="*/ 259556 w 1107704"/>
              <a:gd name="connsiteY7" fmla="*/ 2883693 h 5729287"/>
              <a:gd name="connsiteX8" fmla="*/ 180974 w 1107704"/>
              <a:gd name="connsiteY8" fmla="*/ 3033712 h 5729287"/>
              <a:gd name="connsiteX9" fmla="*/ 90488 w 1107704"/>
              <a:gd name="connsiteY9" fmla="*/ 3138487 h 5729287"/>
              <a:gd name="connsiteX10" fmla="*/ 88106 w 1107704"/>
              <a:gd name="connsiteY10" fmla="*/ 3493293 h 5729287"/>
              <a:gd name="connsiteX11" fmla="*/ 154781 w 1107704"/>
              <a:gd name="connsiteY11" fmla="*/ 3712368 h 5729287"/>
              <a:gd name="connsiteX12" fmla="*/ 202406 w 1107704"/>
              <a:gd name="connsiteY12" fmla="*/ 3843337 h 5729287"/>
              <a:gd name="connsiteX13" fmla="*/ 116681 w 1107704"/>
              <a:gd name="connsiteY13" fmla="*/ 3998118 h 5729287"/>
              <a:gd name="connsiteX14" fmla="*/ 88106 w 1107704"/>
              <a:gd name="connsiteY14" fmla="*/ 4121943 h 5729287"/>
              <a:gd name="connsiteX15" fmla="*/ 50006 w 1107704"/>
              <a:gd name="connsiteY15" fmla="*/ 4331493 h 5729287"/>
              <a:gd name="connsiteX16" fmla="*/ 71437 w 1107704"/>
              <a:gd name="connsiteY16" fmla="*/ 5381624 h 5729287"/>
              <a:gd name="connsiteX17" fmla="*/ 0 w 1107704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012031 w 1229519"/>
              <a:gd name="connsiteY3" fmla="*/ 89931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116806 w 1229519"/>
              <a:gd name="connsiteY3" fmla="*/ 82946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168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422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64469"/>
              <a:gd name="connsiteY0" fmla="*/ 0 h 5729287"/>
              <a:gd name="connsiteX1" fmla="*/ 876140 w 1464469"/>
              <a:gd name="connsiteY1" fmla="*/ 165894 h 5729287"/>
              <a:gd name="connsiteX2" fmla="*/ 1085056 w 1464469"/>
              <a:gd name="connsiteY2" fmla="*/ 445293 h 5729287"/>
              <a:gd name="connsiteX3" fmla="*/ 1142206 w 1464469"/>
              <a:gd name="connsiteY3" fmla="*/ 829468 h 5729287"/>
              <a:gd name="connsiteX4" fmla="*/ 1345406 w 1464469"/>
              <a:gd name="connsiteY4" fmla="*/ 1197768 h 5729287"/>
              <a:gd name="connsiteX5" fmla="*/ 235743 w 1464469"/>
              <a:gd name="connsiteY5" fmla="*/ 2155030 h 5729287"/>
              <a:gd name="connsiteX6" fmla="*/ 235743 w 1464469"/>
              <a:gd name="connsiteY6" fmla="*/ 2350293 h 5729287"/>
              <a:gd name="connsiteX7" fmla="*/ 259556 w 1464469"/>
              <a:gd name="connsiteY7" fmla="*/ 2883693 h 5729287"/>
              <a:gd name="connsiteX8" fmla="*/ 180974 w 1464469"/>
              <a:gd name="connsiteY8" fmla="*/ 3033712 h 5729287"/>
              <a:gd name="connsiteX9" fmla="*/ 90488 w 1464469"/>
              <a:gd name="connsiteY9" fmla="*/ 3138487 h 5729287"/>
              <a:gd name="connsiteX10" fmla="*/ 88106 w 1464469"/>
              <a:gd name="connsiteY10" fmla="*/ 3493293 h 5729287"/>
              <a:gd name="connsiteX11" fmla="*/ 154781 w 1464469"/>
              <a:gd name="connsiteY11" fmla="*/ 3712368 h 5729287"/>
              <a:gd name="connsiteX12" fmla="*/ 202406 w 1464469"/>
              <a:gd name="connsiteY12" fmla="*/ 3843337 h 5729287"/>
              <a:gd name="connsiteX13" fmla="*/ 116681 w 1464469"/>
              <a:gd name="connsiteY13" fmla="*/ 3998118 h 5729287"/>
              <a:gd name="connsiteX14" fmla="*/ 88106 w 1464469"/>
              <a:gd name="connsiteY14" fmla="*/ 4121943 h 5729287"/>
              <a:gd name="connsiteX15" fmla="*/ 50006 w 1464469"/>
              <a:gd name="connsiteY15" fmla="*/ 4331493 h 5729287"/>
              <a:gd name="connsiteX16" fmla="*/ 71437 w 1464469"/>
              <a:gd name="connsiteY16" fmla="*/ 5381624 h 5729287"/>
              <a:gd name="connsiteX17" fmla="*/ 0 w 1464469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345406 w 1668462"/>
              <a:gd name="connsiteY4" fmla="*/ 119776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443831 w 1668462"/>
              <a:gd name="connsiteY4" fmla="*/ 136604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530615 w 1802871"/>
              <a:gd name="connsiteY4" fmla="*/ 1407318 h 5729287"/>
              <a:gd name="connsiteX5" fmla="*/ 1748102 w 1802871"/>
              <a:gd name="connsiteY5" fmla="*/ 2459830 h 5729287"/>
              <a:gd name="connsiteX6" fmla="*/ 246327 w 1802871"/>
              <a:gd name="connsiteY6" fmla="*/ 2350293 h 5729287"/>
              <a:gd name="connsiteX7" fmla="*/ 270140 w 1802871"/>
              <a:gd name="connsiteY7" fmla="*/ 2883693 h 5729287"/>
              <a:gd name="connsiteX8" fmla="*/ 191558 w 1802871"/>
              <a:gd name="connsiteY8" fmla="*/ 3033712 h 5729287"/>
              <a:gd name="connsiteX9" fmla="*/ 101072 w 1802871"/>
              <a:gd name="connsiteY9" fmla="*/ 3138487 h 5729287"/>
              <a:gd name="connsiteX10" fmla="*/ 98690 w 1802871"/>
              <a:gd name="connsiteY10" fmla="*/ 3493293 h 5729287"/>
              <a:gd name="connsiteX11" fmla="*/ 165365 w 1802871"/>
              <a:gd name="connsiteY11" fmla="*/ 3712368 h 5729287"/>
              <a:gd name="connsiteX12" fmla="*/ 212990 w 1802871"/>
              <a:gd name="connsiteY12" fmla="*/ 3843337 h 5729287"/>
              <a:gd name="connsiteX13" fmla="*/ 127265 w 1802871"/>
              <a:gd name="connsiteY13" fmla="*/ 3998118 h 5729287"/>
              <a:gd name="connsiteX14" fmla="*/ 98690 w 1802871"/>
              <a:gd name="connsiteY14" fmla="*/ 4121943 h 5729287"/>
              <a:gd name="connsiteX15" fmla="*/ 60590 w 1802871"/>
              <a:gd name="connsiteY15" fmla="*/ 4331493 h 5729287"/>
              <a:gd name="connsiteX16" fmla="*/ 82021 w 1802871"/>
              <a:gd name="connsiteY16" fmla="*/ 5381624 h 5729287"/>
              <a:gd name="connsiteX17" fmla="*/ 10584 w 1802871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18523 w 1802871"/>
              <a:gd name="connsiteY4" fmla="*/ 1023144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76288 w 1716087"/>
              <a:gd name="connsiteY0" fmla="*/ 0 h 5729287"/>
              <a:gd name="connsiteX1" fmla="*/ 876140 w 1716087"/>
              <a:gd name="connsiteY1" fmla="*/ 165894 h 5729287"/>
              <a:gd name="connsiteX2" fmla="*/ 1066006 w 1716087"/>
              <a:gd name="connsiteY2" fmla="*/ 397668 h 5729287"/>
              <a:gd name="connsiteX3" fmla="*/ 1142206 w 1716087"/>
              <a:gd name="connsiteY3" fmla="*/ 829468 h 5729287"/>
              <a:gd name="connsiteX4" fmla="*/ 1323814 w 1716087"/>
              <a:gd name="connsiteY4" fmla="*/ 1007269 h 5729287"/>
              <a:gd name="connsiteX5" fmla="*/ 1520031 w 1716087"/>
              <a:gd name="connsiteY5" fmla="*/ 1407318 h 5729287"/>
              <a:gd name="connsiteX6" fmla="*/ 1661318 w 1716087"/>
              <a:gd name="connsiteY6" fmla="*/ 2243930 h 5729287"/>
              <a:gd name="connsiteX7" fmla="*/ 235743 w 1716087"/>
              <a:gd name="connsiteY7" fmla="*/ 2350293 h 5729287"/>
              <a:gd name="connsiteX8" fmla="*/ 259556 w 1716087"/>
              <a:gd name="connsiteY8" fmla="*/ 2883693 h 5729287"/>
              <a:gd name="connsiteX9" fmla="*/ 180974 w 1716087"/>
              <a:gd name="connsiteY9" fmla="*/ 3033712 h 5729287"/>
              <a:gd name="connsiteX10" fmla="*/ 90488 w 1716087"/>
              <a:gd name="connsiteY10" fmla="*/ 3138487 h 5729287"/>
              <a:gd name="connsiteX11" fmla="*/ 88106 w 1716087"/>
              <a:gd name="connsiteY11" fmla="*/ 3493293 h 5729287"/>
              <a:gd name="connsiteX12" fmla="*/ 154781 w 1716087"/>
              <a:gd name="connsiteY12" fmla="*/ 3712368 h 5729287"/>
              <a:gd name="connsiteX13" fmla="*/ 202406 w 1716087"/>
              <a:gd name="connsiteY13" fmla="*/ 3843337 h 5729287"/>
              <a:gd name="connsiteX14" fmla="*/ 116681 w 1716087"/>
              <a:gd name="connsiteY14" fmla="*/ 3998118 h 5729287"/>
              <a:gd name="connsiteX15" fmla="*/ 88106 w 1716087"/>
              <a:gd name="connsiteY15" fmla="*/ 4121943 h 5729287"/>
              <a:gd name="connsiteX16" fmla="*/ 50006 w 1716087"/>
              <a:gd name="connsiteY16" fmla="*/ 4331493 h 5729287"/>
              <a:gd name="connsiteX17" fmla="*/ 71437 w 1716087"/>
              <a:gd name="connsiteY17" fmla="*/ 5381624 h 5729287"/>
              <a:gd name="connsiteX18" fmla="*/ 0 w 1716087"/>
              <a:gd name="connsiteY18" fmla="*/ 5729287 h 5729287"/>
              <a:gd name="connsiteX0" fmla="*/ 849710 w 2485892"/>
              <a:gd name="connsiteY0" fmla="*/ 0 h 5729287"/>
              <a:gd name="connsiteX1" fmla="*/ 949562 w 2485892"/>
              <a:gd name="connsiteY1" fmla="*/ 165894 h 5729287"/>
              <a:gd name="connsiteX2" fmla="*/ 1139428 w 2485892"/>
              <a:gd name="connsiteY2" fmla="*/ 397668 h 5729287"/>
              <a:gd name="connsiteX3" fmla="*/ 1215628 w 2485892"/>
              <a:gd name="connsiteY3" fmla="*/ 829468 h 5729287"/>
              <a:gd name="connsiteX4" fmla="*/ 1397236 w 2485892"/>
              <a:gd name="connsiteY4" fmla="*/ 1007269 h 5729287"/>
              <a:gd name="connsiteX5" fmla="*/ 1593453 w 2485892"/>
              <a:gd name="connsiteY5" fmla="*/ 1407318 h 5729287"/>
              <a:gd name="connsiteX6" fmla="*/ 1734740 w 2485892"/>
              <a:gd name="connsiteY6" fmla="*/ 2243930 h 5729287"/>
              <a:gd name="connsiteX7" fmla="*/ 2252265 w 2485892"/>
              <a:gd name="connsiteY7" fmla="*/ 3271043 h 5729287"/>
              <a:gd name="connsiteX8" fmla="*/ 332978 w 2485892"/>
              <a:gd name="connsiteY8" fmla="*/ 2883693 h 5729287"/>
              <a:gd name="connsiteX9" fmla="*/ 254396 w 2485892"/>
              <a:gd name="connsiteY9" fmla="*/ 3033712 h 5729287"/>
              <a:gd name="connsiteX10" fmla="*/ 163910 w 2485892"/>
              <a:gd name="connsiteY10" fmla="*/ 3138487 h 5729287"/>
              <a:gd name="connsiteX11" fmla="*/ 161528 w 2485892"/>
              <a:gd name="connsiteY11" fmla="*/ 3493293 h 5729287"/>
              <a:gd name="connsiteX12" fmla="*/ 228203 w 2485892"/>
              <a:gd name="connsiteY12" fmla="*/ 3712368 h 5729287"/>
              <a:gd name="connsiteX13" fmla="*/ 275828 w 2485892"/>
              <a:gd name="connsiteY13" fmla="*/ 3843337 h 5729287"/>
              <a:gd name="connsiteX14" fmla="*/ 190103 w 2485892"/>
              <a:gd name="connsiteY14" fmla="*/ 3998118 h 5729287"/>
              <a:gd name="connsiteX15" fmla="*/ 161528 w 2485892"/>
              <a:gd name="connsiteY15" fmla="*/ 4121943 h 5729287"/>
              <a:gd name="connsiteX16" fmla="*/ 123428 w 2485892"/>
              <a:gd name="connsiteY16" fmla="*/ 4331493 h 5729287"/>
              <a:gd name="connsiteX17" fmla="*/ 144859 w 2485892"/>
              <a:gd name="connsiteY17" fmla="*/ 5381624 h 5729287"/>
              <a:gd name="connsiteX18" fmla="*/ 73422 w 2485892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31718 w 2395933"/>
              <a:gd name="connsiteY0" fmla="*/ 0 h 5729287"/>
              <a:gd name="connsiteX1" fmla="*/ 931570 w 2395933"/>
              <a:gd name="connsiteY1" fmla="*/ 165894 h 5729287"/>
              <a:gd name="connsiteX2" fmla="*/ 1121436 w 2395933"/>
              <a:gd name="connsiteY2" fmla="*/ 397668 h 5729287"/>
              <a:gd name="connsiteX3" fmla="*/ 1197636 w 2395933"/>
              <a:gd name="connsiteY3" fmla="*/ 829468 h 5729287"/>
              <a:gd name="connsiteX4" fmla="*/ 1379244 w 2395933"/>
              <a:gd name="connsiteY4" fmla="*/ 1007269 h 5729287"/>
              <a:gd name="connsiteX5" fmla="*/ 1575461 w 2395933"/>
              <a:gd name="connsiteY5" fmla="*/ 1407318 h 5729287"/>
              <a:gd name="connsiteX6" fmla="*/ 1932648 w 2395933"/>
              <a:gd name="connsiteY6" fmla="*/ 2332830 h 5729287"/>
              <a:gd name="connsiteX7" fmla="*/ 2126323 w 2395933"/>
              <a:gd name="connsiteY7" fmla="*/ 2909093 h 5729287"/>
              <a:gd name="connsiteX8" fmla="*/ 314986 w 2395933"/>
              <a:gd name="connsiteY8" fmla="*/ 2883693 h 5729287"/>
              <a:gd name="connsiteX9" fmla="*/ 236404 w 2395933"/>
              <a:gd name="connsiteY9" fmla="*/ 3033712 h 5729287"/>
              <a:gd name="connsiteX10" fmla="*/ 145918 w 2395933"/>
              <a:gd name="connsiteY10" fmla="*/ 3138487 h 5729287"/>
              <a:gd name="connsiteX11" fmla="*/ 143536 w 2395933"/>
              <a:gd name="connsiteY11" fmla="*/ 3493293 h 5729287"/>
              <a:gd name="connsiteX12" fmla="*/ 210211 w 2395933"/>
              <a:gd name="connsiteY12" fmla="*/ 3712368 h 5729287"/>
              <a:gd name="connsiteX13" fmla="*/ 257836 w 2395933"/>
              <a:gd name="connsiteY13" fmla="*/ 3843337 h 5729287"/>
              <a:gd name="connsiteX14" fmla="*/ 172111 w 2395933"/>
              <a:gd name="connsiteY14" fmla="*/ 3998118 h 5729287"/>
              <a:gd name="connsiteX15" fmla="*/ 143536 w 2395933"/>
              <a:gd name="connsiteY15" fmla="*/ 4121943 h 5729287"/>
              <a:gd name="connsiteX16" fmla="*/ 105436 w 2395933"/>
              <a:gd name="connsiteY16" fmla="*/ 4331493 h 5729287"/>
              <a:gd name="connsiteX17" fmla="*/ 126867 w 2395933"/>
              <a:gd name="connsiteY17" fmla="*/ 5381624 h 5729287"/>
              <a:gd name="connsiteX18" fmla="*/ 55430 w 2395933"/>
              <a:gd name="connsiteY18" fmla="*/ 5729287 h 5729287"/>
              <a:gd name="connsiteX0" fmla="*/ 831718 w 2126323"/>
              <a:gd name="connsiteY0" fmla="*/ 0 h 5729287"/>
              <a:gd name="connsiteX1" fmla="*/ 931570 w 2126323"/>
              <a:gd name="connsiteY1" fmla="*/ 165894 h 5729287"/>
              <a:gd name="connsiteX2" fmla="*/ 1121436 w 2126323"/>
              <a:gd name="connsiteY2" fmla="*/ 397668 h 5729287"/>
              <a:gd name="connsiteX3" fmla="*/ 1197636 w 2126323"/>
              <a:gd name="connsiteY3" fmla="*/ 829468 h 5729287"/>
              <a:gd name="connsiteX4" fmla="*/ 1379244 w 2126323"/>
              <a:gd name="connsiteY4" fmla="*/ 1007269 h 5729287"/>
              <a:gd name="connsiteX5" fmla="*/ 1575461 w 2126323"/>
              <a:gd name="connsiteY5" fmla="*/ 1407318 h 5729287"/>
              <a:gd name="connsiteX6" fmla="*/ 1932648 w 2126323"/>
              <a:gd name="connsiteY6" fmla="*/ 2332830 h 5729287"/>
              <a:gd name="connsiteX7" fmla="*/ 2126323 w 2126323"/>
              <a:gd name="connsiteY7" fmla="*/ 2909093 h 5729287"/>
              <a:gd name="connsiteX8" fmla="*/ 314986 w 2126323"/>
              <a:gd name="connsiteY8" fmla="*/ 2883693 h 5729287"/>
              <a:gd name="connsiteX9" fmla="*/ 236404 w 2126323"/>
              <a:gd name="connsiteY9" fmla="*/ 3033712 h 5729287"/>
              <a:gd name="connsiteX10" fmla="*/ 145918 w 2126323"/>
              <a:gd name="connsiteY10" fmla="*/ 3138487 h 5729287"/>
              <a:gd name="connsiteX11" fmla="*/ 143536 w 2126323"/>
              <a:gd name="connsiteY11" fmla="*/ 3493293 h 5729287"/>
              <a:gd name="connsiteX12" fmla="*/ 210211 w 2126323"/>
              <a:gd name="connsiteY12" fmla="*/ 3712368 h 5729287"/>
              <a:gd name="connsiteX13" fmla="*/ 257836 w 2126323"/>
              <a:gd name="connsiteY13" fmla="*/ 3843337 h 5729287"/>
              <a:gd name="connsiteX14" fmla="*/ 172111 w 2126323"/>
              <a:gd name="connsiteY14" fmla="*/ 3998118 h 5729287"/>
              <a:gd name="connsiteX15" fmla="*/ 143536 w 2126323"/>
              <a:gd name="connsiteY15" fmla="*/ 4121943 h 5729287"/>
              <a:gd name="connsiteX16" fmla="*/ 105436 w 2126323"/>
              <a:gd name="connsiteY16" fmla="*/ 4331493 h 5729287"/>
              <a:gd name="connsiteX17" fmla="*/ 126867 w 2126323"/>
              <a:gd name="connsiteY17" fmla="*/ 5381624 h 5729287"/>
              <a:gd name="connsiteX18" fmla="*/ 55430 w 2126323"/>
              <a:gd name="connsiteY18" fmla="*/ 5729287 h 5729287"/>
              <a:gd name="connsiteX0" fmla="*/ 831718 w 2367888"/>
              <a:gd name="connsiteY0" fmla="*/ 0 h 5729287"/>
              <a:gd name="connsiteX1" fmla="*/ 931570 w 2367888"/>
              <a:gd name="connsiteY1" fmla="*/ 165894 h 5729287"/>
              <a:gd name="connsiteX2" fmla="*/ 1121436 w 2367888"/>
              <a:gd name="connsiteY2" fmla="*/ 397668 h 5729287"/>
              <a:gd name="connsiteX3" fmla="*/ 1197636 w 2367888"/>
              <a:gd name="connsiteY3" fmla="*/ 829468 h 5729287"/>
              <a:gd name="connsiteX4" fmla="*/ 1379244 w 2367888"/>
              <a:gd name="connsiteY4" fmla="*/ 1007269 h 5729287"/>
              <a:gd name="connsiteX5" fmla="*/ 1575461 w 2367888"/>
              <a:gd name="connsiteY5" fmla="*/ 1407318 h 5729287"/>
              <a:gd name="connsiteX6" fmla="*/ 1932648 w 2367888"/>
              <a:gd name="connsiteY6" fmla="*/ 2332830 h 5729287"/>
              <a:gd name="connsiteX7" fmla="*/ 2126323 w 2367888"/>
              <a:gd name="connsiteY7" fmla="*/ 2909093 h 5729287"/>
              <a:gd name="connsiteX8" fmla="*/ 314986 w 2367888"/>
              <a:gd name="connsiteY8" fmla="*/ 2883693 h 5729287"/>
              <a:gd name="connsiteX9" fmla="*/ 236404 w 2367888"/>
              <a:gd name="connsiteY9" fmla="*/ 3033712 h 5729287"/>
              <a:gd name="connsiteX10" fmla="*/ 145918 w 2367888"/>
              <a:gd name="connsiteY10" fmla="*/ 3138487 h 5729287"/>
              <a:gd name="connsiteX11" fmla="*/ 143536 w 2367888"/>
              <a:gd name="connsiteY11" fmla="*/ 3493293 h 5729287"/>
              <a:gd name="connsiteX12" fmla="*/ 210211 w 2367888"/>
              <a:gd name="connsiteY12" fmla="*/ 3712368 h 5729287"/>
              <a:gd name="connsiteX13" fmla="*/ 257836 w 2367888"/>
              <a:gd name="connsiteY13" fmla="*/ 3843337 h 5729287"/>
              <a:gd name="connsiteX14" fmla="*/ 172111 w 2367888"/>
              <a:gd name="connsiteY14" fmla="*/ 3998118 h 5729287"/>
              <a:gd name="connsiteX15" fmla="*/ 143536 w 2367888"/>
              <a:gd name="connsiteY15" fmla="*/ 4121943 h 5729287"/>
              <a:gd name="connsiteX16" fmla="*/ 105436 w 2367888"/>
              <a:gd name="connsiteY16" fmla="*/ 4331493 h 5729287"/>
              <a:gd name="connsiteX17" fmla="*/ 126867 w 2367888"/>
              <a:gd name="connsiteY17" fmla="*/ 5381624 h 5729287"/>
              <a:gd name="connsiteX18" fmla="*/ 55430 w 2367888"/>
              <a:gd name="connsiteY18" fmla="*/ 5729287 h 5729287"/>
              <a:gd name="connsiteX0" fmla="*/ 776288 w 2498592"/>
              <a:gd name="connsiteY0" fmla="*/ 0 h 5729287"/>
              <a:gd name="connsiteX1" fmla="*/ 876140 w 2498592"/>
              <a:gd name="connsiteY1" fmla="*/ 165894 h 5729287"/>
              <a:gd name="connsiteX2" fmla="*/ 1066006 w 2498592"/>
              <a:gd name="connsiteY2" fmla="*/ 397668 h 5729287"/>
              <a:gd name="connsiteX3" fmla="*/ 1142206 w 2498592"/>
              <a:gd name="connsiteY3" fmla="*/ 829468 h 5729287"/>
              <a:gd name="connsiteX4" fmla="*/ 1323814 w 2498592"/>
              <a:gd name="connsiteY4" fmla="*/ 1007269 h 5729287"/>
              <a:gd name="connsiteX5" fmla="*/ 1520031 w 2498592"/>
              <a:gd name="connsiteY5" fmla="*/ 1407318 h 5729287"/>
              <a:gd name="connsiteX6" fmla="*/ 1877218 w 2498592"/>
              <a:gd name="connsiteY6" fmla="*/ 2332830 h 5729287"/>
              <a:gd name="connsiteX7" fmla="*/ 2070893 w 2498592"/>
              <a:gd name="connsiteY7" fmla="*/ 2909093 h 5729287"/>
              <a:gd name="connsiteX8" fmla="*/ 2183606 w 2498592"/>
              <a:gd name="connsiteY8" fmla="*/ 3836193 h 5729287"/>
              <a:gd name="connsiteX9" fmla="*/ 180974 w 2498592"/>
              <a:gd name="connsiteY9" fmla="*/ 3033712 h 5729287"/>
              <a:gd name="connsiteX10" fmla="*/ 90488 w 2498592"/>
              <a:gd name="connsiteY10" fmla="*/ 3138487 h 5729287"/>
              <a:gd name="connsiteX11" fmla="*/ 88106 w 2498592"/>
              <a:gd name="connsiteY11" fmla="*/ 3493293 h 5729287"/>
              <a:gd name="connsiteX12" fmla="*/ 154781 w 2498592"/>
              <a:gd name="connsiteY12" fmla="*/ 3712368 h 5729287"/>
              <a:gd name="connsiteX13" fmla="*/ 202406 w 2498592"/>
              <a:gd name="connsiteY13" fmla="*/ 3843337 h 5729287"/>
              <a:gd name="connsiteX14" fmla="*/ 116681 w 2498592"/>
              <a:gd name="connsiteY14" fmla="*/ 3998118 h 5729287"/>
              <a:gd name="connsiteX15" fmla="*/ 88106 w 2498592"/>
              <a:gd name="connsiteY15" fmla="*/ 4121943 h 5729287"/>
              <a:gd name="connsiteX16" fmla="*/ 50006 w 2498592"/>
              <a:gd name="connsiteY16" fmla="*/ 4331493 h 5729287"/>
              <a:gd name="connsiteX17" fmla="*/ 71437 w 2498592"/>
              <a:gd name="connsiteY17" fmla="*/ 5381624 h 5729287"/>
              <a:gd name="connsiteX18" fmla="*/ 0 w 2498592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71437 w 2312458"/>
              <a:gd name="connsiteY17" fmla="*/ 5381624 h 5729287"/>
              <a:gd name="connsiteX18" fmla="*/ 0 w 2312458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0 w 2312458"/>
              <a:gd name="connsiteY17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0 w 2312458"/>
              <a:gd name="connsiteY16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0 w 2312458"/>
              <a:gd name="connsiteY15" fmla="*/ 5729287 h 5729287"/>
              <a:gd name="connsiteX0" fmla="*/ 698897 w 2235067"/>
              <a:gd name="connsiteY0" fmla="*/ 0 h 3998118"/>
              <a:gd name="connsiteX1" fmla="*/ 798749 w 2235067"/>
              <a:gd name="connsiteY1" fmla="*/ 165894 h 3998118"/>
              <a:gd name="connsiteX2" fmla="*/ 988615 w 2235067"/>
              <a:gd name="connsiteY2" fmla="*/ 397668 h 3998118"/>
              <a:gd name="connsiteX3" fmla="*/ 1064815 w 2235067"/>
              <a:gd name="connsiteY3" fmla="*/ 829468 h 3998118"/>
              <a:gd name="connsiteX4" fmla="*/ 1246423 w 2235067"/>
              <a:gd name="connsiteY4" fmla="*/ 1007269 h 3998118"/>
              <a:gd name="connsiteX5" fmla="*/ 1442640 w 2235067"/>
              <a:gd name="connsiteY5" fmla="*/ 1407318 h 3998118"/>
              <a:gd name="connsiteX6" fmla="*/ 1799827 w 2235067"/>
              <a:gd name="connsiteY6" fmla="*/ 2332830 h 3998118"/>
              <a:gd name="connsiteX7" fmla="*/ 1993502 w 2235067"/>
              <a:gd name="connsiteY7" fmla="*/ 2909093 h 3998118"/>
              <a:gd name="connsiteX8" fmla="*/ 2106215 w 2235067"/>
              <a:gd name="connsiteY8" fmla="*/ 3836193 h 3998118"/>
              <a:gd name="connsiteX9" fmla="*/ 103583 w 2235067"/>
              <a:gd name="connsiteY9" fmla="*/ 3033712 h 3998118"/>
              <a:gd name="connsiteX10" fmla="*/ 13097 w 2235067"/>
              <a:gd name="connsiteY10" fmla="*/ 3138487 h 3998118"/>
              <a:gd name="connsiteX11" fmla="*/ 10715 w 2235067"/>
              <a:gd name="connsiteY11" fmla="*/ 3493293 h 3998118"/>
              <a:gd name="connsiteX12" fmla="*/ 77390 w 2235067"/>
              <a:gd name="connsiteY12" fmla="*/ 3712368 h 3998118"/>
              <a:gd name="connsiteX13" fmla="*/ 125015 w 2235067"/>
              <a:gd name="connsiteY13" fmla="*/ 3843337 h 3998118"/>
              <a:gd name="connsiteX14" fmla="*/ 39290 w 2235067"/>
              <a:gd name="connsiteY14" fmla="*/ 3998118 h 3998118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13" fmla="*/ 125015 w 2235067"/>
              <a:gd name="connsiteY13" fmla="*/ 3843337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0" fmla="*/ 698897 w 2235067"/>
              <a:gd name="connsiteY0" fmla="*/ 0 h 4294584"/>
              <a:gd name="connsiteX1" fmla="*/ 798749 w 2235067"/>
              <a:gd name="connsiteY1" fmla="*/ 165894 h 4294584"/>
              <a:gd name="connsiteX2" fmla="*/ 988615 w 2235067"/>
              <a:gd name="connsiteY2" fmla="*/ 397668 h 4294584"/>
              <a:gd name="connsiteX3" fmla="*/ 1064815 w 2235067"/>
              <a:gd name="connsiteY3" fmla="*/ 829468 h 4294584"/>
              <a:gd name="connsiteX4" fmla="*/ 1246423 w 2235067"/>
              <a:gd name="connsiteY4" fmla="*/ 1007269 h 4294584"/>
              <a:gd name="connsiteX5" fmla="*/ 1442640 w 2235067"/>
              <a:gd name="connsiteY5" fmla="*/ 1407318 h 4294584"/>
              <a:gd name="connsiteX6" fmla="*/ 1799827 w 2235067"/>
              <a:gd name="connsiteY6" fmla="*/ 2332830 h 4294584"/>
              <a:gd name="connsiteX7" fmla="*/ 1993502 w 2235067"/>
              <a:gd name="connsiteY7" fmla="*/ 2909093 h 4294584"/>
              <a:gd name="connsiteX8" fmla="*/ 2106215 w 2235067"/>
              <a:gd name="connsiteY8" fmla="*/ 3836193 h 4294584"/>
              <a:gd name="connsiteX9" fmla="*/ 1764108 w 2235067"/>
              <a:gd name="connsiteY9" fmla="*/ 4259262 h 4294584"/>
              <a:gd name="connsiteX10" fmla="*/ 13097 w 2235067"/>
              <a:gd name="connsiteY10" fmla="*/ 3138487 h 4294584"/>
              <a:gd name="connsiteX11" fmla="*/ 10715 w 2235067"/>
              <a:gd name="connsiteY11" fmla="*/ 3493293 h 4294584"/>
              <a:gd name="connsiteX0" fmla="*/ 685800 w 2221970"/>
              <a:gd name="connsiteY0" fmla="*/ 0 h 4294584"/>
              <a:gd name="connsiteX1" fmla="*/ 785652 w 2221970"/>
              <a:gd name="connsiteY1" fmla="*/ 165894 h 4294584"/>
              <a:gd name="connsiteX2" fmla="*/ 975518 w 2221970"/>
              <a:gd name="connsiteY2" fmla="*/ 397668 h 4294584"/>
              <a:gd name="connsiteX3" fmla="*/ 1051718 w 2221970"/>
              <a:gd name="connsiteY3" fmla="*/ 829468 h 4294584"/>
              <a:gd name="connsiteX4" fmla="*/ 1233326 w 2221970"/>
              <a:gd name="connsiteY4" fmla="*/ 1007269 h 4294584"/>
              <a:gd name="connsiteX5" fmla="*/ 1429543 w 2221970"/>
              <a:gd name="connsiteY5" fmla="*/ 1407318 h 4294584"/>
              <a:gd name="connsiteX6" fmla="*/ 1786730 w 2221970"/>
              <a:gd name="connsiteY6" fmla="*/ 2332830 h 4294584"/>
              <a:gd name="connsiteX7" fmla="*/ 1980405 w 2221970"/>
              <a:gd name="connsiteY7" fmla="*/ 2909093 h 4294584"/>
              <a:gd name="connsiteX8" fmla="*/ 2093118 w 2221970"/>
              <a:gd name="connsiteY8" fmla="*/ 3836193 h 4294584"/>
              <a:gd name="connsiteX9" fmla="*/ 1751011 w 2221970"/>
              <a:gd name="connsiteY9" fmla="*/ 4259262 h 4294584"/>
              <a:gd name="connsiteX10" fmla="*/ 0 w 2221970"/>
              <a:gd name="connsiteY10" fmla="*/ 3138487 h 4294584"/>
              <a:gd name="connsiteX0" fmla="*/ 0 w 1536170"/>
              <a:gd name="connsiteY0" fmla="*/ 0 h 4259262"/>
              <a:gd name="connsiteX1" fmla="*/ 99852 w 1536170"/>
              <a:gd name="connsiteY1" fmla="*/ 165894 h 4259262"/>
              <a:gd name="connsiteX2" fmla="*/ 289718 w 1536170"/>
              <a:gd name="connsiteY2" fmla="*/ 397668 h 4259262"/>
              <a:gd name="connsiteX3" fmla="*/ 365918 w 1536170"/>
              <a:gd name="connsiteY3" fmla="*/ 829468 h 4259262"/>
              <a:gd name="connsiteX4" fmla="*/ 547526 w 1536170"/>
              <a:gd name="connsiteY4" fmla="*/ 1007269 h 4259262"/>
              <a:gd name="connsiteX5" fmla="*/ 743743 w 1536170"/>
              <a:gd name="connsiteY5" fmla="*/ 1407318 h 4259262"/>
              <a:gd name="connsiteX6" fmla="*/ 1100930 w 1536170"/>
              <a:gd name="connsiteY6" fmla="*/ 2332830 h 4259262"/>
              <a:gd name="connsiteX7" fmla="*/ 1294605 w 1536170"/>
              <a:gd name="connsiteY7" fmla="*/ 2909093 h 4259262"/>
              <a:gd name="connsiteX8" fmla="*/ 1407318 w 1536170"/>
              <a:gd name="connsiteY8" fmla="*/ 3836193 h 4259262"/>
              <a:gd name="connsiteX9" fmla="*/ 1065211 w 1536170"/>
              <a:gd name="connsiteY9" fmla="*/ 4259262 h 4259262"/>
              <a:gd name="connsiteX0" fmla="*/ 0 w 1536170"/>
              <a:gd name="connsiteY0" fmla="*/ 0 h 3836193"/>
              <a:gd name="connsiteX1" fmla="*/ 99852 w 1536170"/>
              <a:gd name="connsiteY1" fmla="*/ 165894 h 3836193"/>
              <a:gd name="connsiteX2" fmla="*/ 289718 w 1536170"/>
              <a:gd name="connsiteY2" fmla="*/ 397668 h 3836193"/>
              <a:gd name="connsiteX3" fmla="*/ 365918 w 1536170"/>
              <a:gd name="connsiteY3" fmla="*/ 829468 h 3836193"/>
              <a:gd name="connsiteX4" fmla="*/ 547526 w 1536170"/>
              <a:gd name="connsiteY4" fmla="*/ 1007269 h 3836193"/>
              <a:gd name="connsiteX5" fmla="*/ 743743 w 1536170"/>
              <a:gd name="connsiteY5" fmla="*/ 1407318 h 3836193"/>
              <a:gd name="connsiteX6" fmla="*/ 1100930 w 1536170"/>
              <a:gd name="connsiteY6" fmla="*/ 2332830 h 3836193"/>
              <a:gd name="connsiteX7" fmla="*/ 1294605 w 1536170"/>
              <a:gd name="connsiteY7" fmla="*/ 2909093 h 3836193"/>
              <a:gd name="connsiteX8" fmla="*/ 1407318 w 1536170"/>
              <a:gd name="connsiteY8" fmla="*/ 3836193 h 3836193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52045"/>
              <a:gd name="connsiteY0" fmla="*/ 0 h 3712368"/>
              <a:gd name="connsiteX1" fmla="*/ 137952 w 1552045"/>
              <a:gd name="connsiteY1" fmla="*/ 534194 h 3712368"/>
              <a:gd name="connsiteX2" fmla="*/ 327818 w 1552045"/>
              <a:gd name="connsiteY2" fmla="*/ 765968 h 3712368"/>
              <a:gd name="connsiteX3" fmla="*/ 404018 w 1552045"/>
              <a:gd name="connsiteY3" fmla="*/ 1197768 h 3712368"/>
              <a:gd name="connsiteX4" fmla="*/ 585626 w 1552045"/>
              <a:gd name="connsiteY4" fmla="*/ 1375569 h 3712368"/>
              <a:gd name="connsiteX5" fmla="*/ 781843 w 1552045"/>
              <a:gd name="connsiteY5" fmla="*/ 1775618 h 3712368"/>
              <a:gd name="connsiteX6" fmla="*/ 1139030 w 1552045"/>
              <a:gd name="connsiteY6" fmla="*/ 2701130 h 3712368"/>
              <a:gd name="connsiteX7" fmla="*/ 1332705 w 1552045"/>
              <a:gd name="connsiteY7" fmla="*/ 3277393 h 3712368"/>
              <a:gd name="connsiteX8" fmla="*/ 1499393 w 1552045"/>
              <a:gd name="connsiteY8" fmla="*/ 3712368 h 3712368"/>
              <a:gd name="connsiteX0" fmla="*/ 0 w 1552045"/>
              <a:gd name="connsiteY0" fmla="*/ 0 h 3712368"/>
              <a:gd name="connsiteX1" fmla="*/ 90324 w 1552045"/>
              <a:gd name="connsiteY1" fmla="*/ 372270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1643 w 1553688"/>
              <a:gd name="connsiteY0" fmla="*/ 0 h 3712368"/>
              <a:gd name="connsiteX1" fmla="*/ 82442 w 1553688"/>
              <a:gd name="connsiteY1" fmla="*/ 134145 h 3712368"/>
              <a:gd name="connsiteX2" fmla="*/ 41170 w 1553688"/>
              <a:gd name="connsiteY2" fmla="*/ 378619 h 3712368"/>
              <a:gd name="connsiteX3" fmla="*/ 329461 w 1553688"/>
              <a:gd name="connsiteY3" fmla="*/ 765968 h 3712368"/>
              <a:gd name="connsiteX4" fmla="*/ 405661 w 1553688"/>
              <a:gd name="connsiteY4" fmla="*/ 1197768 h 3712368"/>
              <a:gd name="connsiteX5" fmla="*/ 587269 w 1553688"/>
              <a:gd name="connsiteY5" fmla="*/ 1375569 h 3712368"/>
              <a:gd name="connsiteX6" fmla="*/ 783486 w 1553688"/>
              <a:gd name="connsiteY6" fmla="*/ 1775618 h 3712368"/>
              <a:gd name="connsiteX7" fmla="*/ 1140673 w 1553688"/>
              <a:gd name="connsiteY7" fmla="*/ 2701130 h 3712368"/>
              <a:gd name="connsiteX8" fmla="*/ 1334348 w 1553688"/>
              <a:gd name="connsiteY8" fmla="*/ 3277393 h 3712368"/>
              <a:gd name="connsiteX9" fmla="*/ 1501036 w 1553688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39527 w 1552045"/>
              <a:gd name="connsiteY2" fmla="*/ 378619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26615"/>
              <a:gd name="connsiteY0" fmla="*/ 0 h 3744385"/>
              <a:gd name="connsiteX1" fmla="*/ 83974 w 1526615"/>
              <a:gd name="connsiteY1" fmla="*/ 140495 h 3744385"/>
              <a:gd name="connsiteX2" fmla="*/ 42702 w 1526615"/>
              <a:gd name="connsiteY2" fmla="*/ 384969 h 3744385"/>
              <a:gd name="connsiteX3" fmla="*/ 330993 w 1526615"/>
              <a:gd name="connsiteY3" fmla="*/ 772318 h 3744385"/>
              <a:gd name="connsiteX4" fmla="*/ 407193 w 1526615"/>
              <a:gd name="connsiteY4" fmla="*/ 1204118 h 3744385"/>
              <a:gd name="connsiteX5" fmla="*/ 588801 w 1526615"/>
              <a:gd name="connsiteY5" fmla="*/ 1381919 h 3744385"/>
              <a:gd name="connsiteX6" fmla="*/ 785018 w 1526615"/>
              <a:gd name="connsiteY6" fmla="*/ 1781968 h 3744385"/>
              <a:gd name="connsiteX7" fmla="*/ 1142205 w 1526615"/>
              <a:gd name="connsiteY7" fmla="*/ 2707480 h 3744385"/>
              <a:gd name="connsiteX8" fmla="*/ 1335880 w 1526615"/>
              <a:gd name="connsiteY8" fmla="*/ 3283743 h 3744385"/>
              <a:gd name="connsiteX9" fmla="*/ 1496849 w 1526615"/>
              <a:gd name="connsiteY9" fmla="*/ 3672683 h 3744385"/>
              <a:gd name="connsiteX10" fmla="*/ 1514474 w 1526615"/>
              <a:gd name="connsiteY10" fmla="*/ 3713956 h 3744385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30174 w 1514474"/>
              <a:gd name="connsiteY9" fmla="*/ 3379790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281111 w 1514474"/>
              <a:gd name="connsiteY8" fmla="*/ 3107531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56492 w 1514474"/>
              <a:gd name="connsiteY7" fmla="*/ 2743199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30174 w 1509711"/>
              <a:gd name="connsiteY10" fmla="*/ 3379790 h 3711575"/>
              <a:gd name="connsiteX11" fmla="*/ 1509711 w 1509711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84565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91709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61120 w 1509711"/>
              <a:gd name="connsiteY9" fmla="*/ 3239296 h 3711575"/>
              <a:gd name="connsiteX10" fmla="*/ 1320638 w 1509711"/>
              <a:gd name="connsiteY10" fmla="*/ 3277395 h 3711575"/>
              <a:gd name="connsiteX11" fmla="*/ 1401601 w 1509711"/>
              <a:gd name="connsiteY11" fmla="*/ 3341690 h 3711575"/>
              <a:gd name="connsiteX12" fmla="*/ 1480181 w 1509711"/>
              <a:gd name="connsiteY12" fmla="*/ 3491709 h 3711575"/>
              <a:gd name="connsiteX13" fmla="*/ 1509711 w 1509711"/>
              <a:gd name="connsiteY13" fmla="*/ 3711575 h 3711575"/>
              <a:gd name="connsiteX0" fmla="*/ 5265367 w 5267721"/>
              <a:gd name="connsiteY0" fmla="*/ 1547141 h 3757175"/>
              <a:gd name="connsiteX1" fmla="*/ 758091 w 5267721"/>
              <a:gd name="connsiteY1" fmla="*/ 186095 h 3757175"/>
              <a:gd name="connsiteX2" fmla="*/ 716819 w 5267721"/>
              <a:gd name="connsiteY2" fmla="*/ 430569 h 3757175"/>
              <a:gd name="connsiteX3" fmla="*/ 1005110 w 5267721"/>
              <a:gd name="connsiteY3" fmla="*/ 817918 h 3757175"/>
              <a:gd name="connsiteX4" fmla="*/ 1081310 w 5267721"/>
              <a:gd name="connsiteY4" fmla="*/ 1249718 h 3757175"/>
              <a:gd name="connsiteX5" fmla="*/ 1262918 w 5267721"/>
              <a:gd name="connsiteY5" fmla="*/ 1427519 h 3757175"/>
              <a:gd name="connsiteX6" fmla="*/ 1459135 w 5267721"/>
              <a:gd name="connsiteY6" fmla="*/ 1827568 h 3757175"/>
              <a:gd name="connsiteX7" fmla="*/ 1813941 w 5267721"/>
              <a:gd name="connsiteY7" fmla="*/ 2791180 h 3757175"/>
              <a:gd name="connsiteX8" fmla="*/ 1986184 w 5267721"/>
              <a:gd name="connsiteY8" fmla="*/ 3200757 h 3757175"/>
              <a:gd name="connsiteX9" fmla="*/ 2035237 w 5267721"/>
              <a:gd name="connsiteY9" fmla="*/ 3284896 h 3757175"/>
              <a:gd name="connsiteX10" fmla="*/ 1994755 w 5267721"/>
              <a:gd name="connsiteY10" fmla="*/ 3322995 h 3757175"/>
              <a:gd name="connsiteX11" fmla="*/ 2075718 w 5267721"/>
              <a:gd name="connsiteY11" fmla="*/ 3387290 h 3757175"/>
              <a:gd name="connsiteX12" fmla="*/ 2154298 w 5267721"/>
              <a:gd name="connsiteY12" fmla="*/ 3537309 h 3757175"/>
              <a:gd name="connsiteX13" fmla="*/ 2183828 w 5267721"/>
              <a:gd name="connsiteY13" fmla="*/ 3757175 h 3757175"/>
              <a:gd name="connsiteX0" fmla="*/ 5265367 w 5267721"/>
              <a:gd name="connsiteY0" fmla="*/ 1547141 h 3757175"/>
              <a:gd name="connsiteX1" fmla="*/ 758091 w 5267721"/>
              <a:gd name="connsiteY1" fmla="*/ 186095 h 3757175"/>
              <a:gd name="connsiteX2" fmla="*/ 716819 w 5267721"/>
              <a:gd name="connsiteY2" fmla="*/ 430569 h 3757175"/>
              <a:gd name="connsiteX3" fmla="*/ 4735299 w 5267721"/>
              <a:gd name="connsiteY3" fmla="*/ 1865811 h 3757175"/>
              <a:gd name="connsiteX4" fmla="*/ 1005110 w 5267721"/>
              <a:gd name="connsiteY4" fmla="*/ 817918 h 3757175"/>
              <a:gd name="connsiteX5" fmla="*/ 1081310 w 5267721"/>
              <a:gd name="connsiteY5" fmla="*/ 1249718 h 3757175"/>
              <a:gd name="connsiteX6" fmla="*/ 1262918 w 5267721"/>
              <a:gd name="connsiteY6" fmla="*/ 1427519 h 3757175"/>
              <a:gd name="connsiteX7" fmla="*/ 1459135 w 5267721"/>
              <a:gd name="connsiteY7" fmla="*/ 1827568 h 3757175"/>
              <a:gd name="connsiteX8" fmla="*/ 1813941 w 5267721"/>
              <a:gd name="connsiteY8" fmla="*/ 2791180 h 3757175"/>
              <a:gd name="connsiteX9" fmla="*/ 1986184 w 5267721"/>
              <a:gd name="connsiteY9" fmla="*/ 3200757 h 3757175"/>
              <a:gd name="connsiteX10" fmla="*/ 2035237 w 5267721"/>
              <a:gd name="connsiteY10" fmla="*/ 3284896 h 3757175"/>
              <a:gd name="connsiteX11" fmla="*/ 1994755 w 5267721"/>
              <a:gd name="connsiteY11" fmla="*/ 3322995 h 3757175"/>
              <a:gd name="connsiteX12" fmla="*/ 2075718 w 5267721"/>
              <a:gd name="connsiteY12" fmla="*/ 3387290 h 3757175"/>
              <a:gd name="connsiteX13" fmla="*/ 2154298 w 5267721"/>
              <a:gd name="connsiteY13" fmla="*/ 3537309 h 3757175"/>
              <a:gd name="connsiteX14" fmla="*/ 2183828 w 5267721"/>
              <a:gd name="connsiteY14" fmla="*/ 3757175 h 3757175"/>
              <a:gd name="connsiteX0" fmla="*/ 5351204 w 5353558"/>
              <a:gd name="connsiteY0" fmla="*/ 1595088 h 3805122"/>
              <a:gd name="connsiteX1" fmla="*/ 843928 w 5353558"/>
              <a:gd name="connsiteY1" fmla="*/ 234042 h 3805122"/>
              <a:gd name="connsiteX2" fmla="*/ 4888512 w 5353558"/>
              <a:gd name="connsiteY2" fmla="*/ 1673126 h 3805122"/>
              <a:gd name="connsiteX3" fmla="*/ 802656 w 5353558"/>
              <a:gd name="connsiteY3" fmla="*/ 478516 h 3805122"/>
              <a:gd name="connsiteX4" fmla="*/ 4821136 w 5353558"/>
              <a:gd name="connsiteY4" fmla="*/ 1913758 h 3805122"/>
              <a:gd name="connsiteX5" fmla="*/ 1090947 w 5353558"/>
              <a:gd name="connsiteY5" fmla="*/ 865865 h 3805122"/>
              <a:gd name="connsiteX6" fmla="*/ 1167147 w 5353558"/>
              <a:gd name="connsiteY6" fmla="*/ 1297665 h 3805122"/>
              <a:gd name="connsiteX7" fmla="*/ 1348755 w 5353558"/>
              <a:gd name="connsiteY7" fmla="*/ 1475466 h 3805122"/>
              <a:gd name="connsiteX8" fmla="*/ 1544972 w 5353558"/>
              <a:gd name="connsiteY8" fmla="*/ 1875515 h 3805122"/>
              <a:gd name="connsiteX9" fmla="*/ 1899778 w 5353558"/>
              <a:gd name="connsiteY9" fmla="*/ 2839127 h 3805122"/>
              <a:gd name="connsiteX10" fmla="*/ 2072021 w 5353558"/>
              <a:gd name="connsiteY10" fmla="*/ 3248704 h 3805122"/>
              <a:gd name="connsiteX11" fmla="*/ 2121074 w 5353558"/>
              <a:gd name="connsiteY11" fmla="*/ 3332843 h 3805122"/>
              <a:gd name="connsiteX12" fmla="*/ 2080592 w 5353558"/>
              <a:gd name="connsiteY12" fmla="*/ 3370942 h 3805122"/>
              <a:gd name="connsiteX13" fmla="*/ 2161555 w 5353558"/>
              <a:gd name="connsiteY13" fmla="*/ 3435237 h 3805122"/>
              <a:gd name="connsiteX14" fmla="*/ 2240135 w 5353558"/>
              <a:gd name="connsiteY14" fmla="*/ 3585256 h 3805122"/>
              <a:gd name="connsiteX15" fmla="*/ 2269665 w 5353558"/>
              <a:gd name="connsiteY15" fmla="*/ 3805122 h 3805122"/>
              <a:gd name="connsiteX0" fmla="*/ 4559777 w 5459594"/>
              <a:gd name="connsiteY0" fmla="*/ 1156677 h 3366711"/>
              <a:gd name="connsiteX1" fmla="*/ 4701503 w 5459594"/>
              <a:gd name="connsiteY1" fmla="*/ 1595556 h 3366711"/>
              <a:gd name="connsiteX2" fmla="*/ 4097085 w 5459594"/>
              <a:gd name="connsiteY2" fmla="*/ 1234715 h 3366711"/>
              <a:gd name="connsiteX3" fmla="*/ 11229 w 5459594"/>
              <a:gd name="connsiteY3" fmla="*/ 40105 h 3366711"/>
              <a:gd name="connsiteX4" fmla="*/ 4029709 w 5459594"/>
              <a:gd name="connsiteY4" fmla="*/ 1475347 h 3366711"/>
              <a:gd name="connsiteX5" fmla="*/ 299520 w 5459594"/>
              <a:gd name="connsiteY5" fmla="*/ 427454 h 3366711"/>
              <a:gd name="connsiteX6" fmla="*/ 375720 w 5459594"/>
              <a:gd name="connsiteY6" fmla="*/ 859254 h 3366711"/>
              <a:gd name="connsiteX7" fmla="*/ 557328 w 5459594"/>
              <a:gd name="connsiteY7" fmla="*/ 1037055 h 3366711"/>
              <a:gd name="connsiteX8" fmla="*/ 753545 w 5459594"/>
              <a:gd name="connsiteY8" fmla="*/ 1437104 h 3366711"/>
              <a:gd name="connsiteX9" fmla="*/ 1108351 w 5459594"/>
              <a:gd name="connsiteY9" fmla="*/ 2400716 h 3366711"/>
              <a:gd name="connsiteX10" fmla="*/ 1280594 w 5459594"/>
              <a:gd name="connsiteY10" fmla="*/ 2810293 h 3366711"/>
              <a:gd name="connsiteX11" fmla="*/ 1329647 w 5459594"/>
              <a:gd name="connsiteY11" fmla="*/ 2894432 h 3366711"/>
              <a:gd name="connsiteX12" fmla="*/ 1289165 w 5459594"/>
              <a:gd name="connsiteY12" fmla="*/ 2932531 h 3366711"/>
              <a:gd name="connsiteX13" fmla="*/ 1370128 w 5459594"/>
              <a:gd name="connsiteY13" fmla="*/ 2996826 h 3366711"/>
              <a:gd name="connsiteX14" fmla="*/ 1448708 w 5459594"/>
              <a:gd name="connsiteY14" fmla="*/ 3146845 h 3366711"/>
              <a:gd name="connsiteX15" fmla="*/ 1478238 w 5459594"/>
              <a:gd name="connsiteY15" fmla="*/ 3366711 h 3366711"/>
              <a:gd name="connsiteX0" fmla="*/ 4559777 w 5459594"/>
              <a:gd name="connsiteY0" fmla="*/ 1156677 h 3146845"/>
              <a:gd name="connsiteX1" fmla="*/ 4701503 w 5459594"/>
              <a:gd name="connsiteY1" fmla="*/ 1595556 h 3146845"/>
              <a:gd name="connsiteX2" fmla="*/ 4097085 w 5459594"/>
              <a:gd name="connsiteY2" fmla="*/ 1234715 h 3146845"/>
              <a:gd name="connsiteX3" fmla="*/ 11229 w 5459594"/>
              <a:gd name="connsiteY3" fmla="*/ 40105 h 3146845"/>
              <a:gd name="connsiteX4" fmla="*/ 4029709 w 5459594"/>
              <a:gd name="connsiteY4" fmla="*/ 1475347 h 3146845"/>
              <a:gd name="connsiteX5" fmla="*/ 299520 w 5459594"/>
              <a:gd name="connsiteY5" fmla="*/ 427454 h 3146845"/>
              <a:gd name="connsiteX6" fmla="*/ 375720 w 5459594"/>
              <a:gd name="connsiteY6" fmla="*/ 859254 h 3146845"/>
              <a:gd name="connsiteX7" fmla="*/ 557328 w 5459594"/>
              <a:gd name="connsiteY7" fmla="*/ 1037055 h 3146845"/>
              <a:gd name="connsiteX8" fmla="*/ 753545 w 5459594"/>
              <a:gd name="connsiteY8" fmla="*/ 1437104 h 3146845"/>
              <a:gd name="connsiteX9" fmla="*/ 1108351 w 5459594"/>
              <a:gd name="connsiteY9" fmla="*/ 2400716 h 3146845"/>
              <a:gd name="connsiteX10" fmla="*/ 1280594 w 5459594"/>
              <a:gd name="connsiteY10" fmla="*/ 2810293 h 3146845"/>
              <a:gd name="connsiteX11" fmla="*/ 1329647 w 5459594"/>
              <a:gd name="connsiteY11" fmla="*/ 2894432 h 3146845"/>
              <a:gd name="connsiteX12" fmla="*/ 1289165 w 5459594"/>
              <a:gd name="connsiteY12" fmla="*/ 2932531 h 3146845"/>
              <a:gd name="connsiteX13" fmla="*/ 1370128 w 5459594"/>
              <a:gd name="connsiteY13" fmla="*/ 2996826 h 3146845"/>
              <a:gd name="connsiteX14" fmla="*/ 1448708 w 5459594"/>
              <a:gd name="connsiteY14" fmla="*/ 3146845 h 3146845"/>
              <a:gd name="connsiteX0" fmla="*/ 4559777 w 5459594"/>
              <a:gd name="connsiteY0" fmla="*/ 1156677 h 2996826"/>
              <a:gd name="connsiteX1" fmla="*/ 4701503 w 5459594"/>
              <a:gd name="connsiteY1" fmla="*/ 1595556 h 2996826"/>
              <a:gd name="connsiteX2" fmla="*/ 4097085 w 5459594"/>
              <a:gd name="connsiteY2" fmla="*/ 1234715 h 2996826"/>
              <a:gd name="connsiteX3" fmla="*/ 11229 w 5459594"/>
              <a:gd name="connsiteY3" fmla="*/ 40105 h 2996826"/>
              <a:gd name="connsiteX4" fmla="*/ 4029709 w 5459594"/>
              <a:gd name="connsiteY4" fmla="*/ 1475347 h 2996826"/>
              <a:gd name="connsiteX5" fmla="*/ 299520 w 5459594"/>
              <a:gd name="connsiteY5" fmla="*/ 427454 h 2996826"/>
              <a:gd name="connsiteX6" fmla="*/ 375720 w 5459594"/>
              <a:gd name="connsiteY6" fmla="*/ 859254 h 2996826"/>
              <a:gd name="connsiteX7" fmla="*/ 557328 w 5459594"/>
              <a:gd name="connsiteY7" fmla="*/ 1037055 h 2996826"/>
              <a:gd name="connsiteX8" fmla="*/ 753545 w 5459594"/>
              <a:gd name="connsiteY8" fmla="*/ 1437104 h 2996826"/>
              <a:gd name="connsiteX9" fmla="*/ 1108351 w 5459594"/>
              <a:gd name="connsiteY9" fmla="*/ 2400716 h 2996826"/>
              <a:gd name="connsiteX10" fmla="*/ 1280594 w 5459594"/>
              <a:gd name="connsiteY10" fmla="*/ 2810293 h 2996826"/>
              <a:gd name="connsiteX11" fmla="*/ 1329647 w 5459594"/>
              <a:gd name="connsiteY11" fmla="*/ 2894432 h 2996826"/>
              <a:gd name="connsiteX12" fmla="*/ 1289165 w 5459594"/>
              <a:gd name="connsiteY12" fmla="*/ 2932531 h 2996826"/>
              <a:gd name="connsiteX13" fmla="*/ 1370128 w 5459594"/>
              <a:gd name="connsiteY13" fmla="*/ 2996826 h 2996826"/>
              <a:gd name="connsiteX0" fmla="*/ 4559777 w 5459594"/>
              <a:gd name="connsiteY0" fmla="*/ 1156677 h 2932531"/>
              <a:gd name="connsiteX1" fmla="*/ 4701503 w 5459594"/>
              <a:gd name="connsiteY1" fmla="*/ 1595556 h 2932531"/>
              <a:gd name="connsiteX2" fmla="*/ 4097085 w 5459594"/>
              <a:gd name="connsiteY2" fmla="*/ 1234715 h 2932531"/>
              <a:gd name="connsiteX3" fmla="*/ 11229 w 5459594"/>
              <a:gd name="connsiteY3" fmla="*/ 40105 h 2932531"/>
              <a:gd name="connsiteX4" fmla="*/ 4029709 w 5459594"/>
              <a:gd name="connsiteY4" fmla="*/ 1475347 h 2932531"/>
              <a:gd name="connsiteX5" fmla="*/ 299520 w 5459594"/>
              <a:gd name="connsiteY5" fmla="*/ 427454 h 2932531"/>
              <a:gd name="connsiteX6" fmla="*/ 375720 w 5459594"/>
              <a:gd name="connsiteY6" fmla="*/ 859254 h 2932531"/>
              <a:gd name="connsiteX7" fmla="*/ 557328 w 5459594"/>
              <a:gd name="connsiteY7" fmla="*/ 1037055 h 2932531"/>
              <a:gd name="connsiteX8" fmla="*/ 753545 w 5459594"/>
              <a:gd name="connsiteY8" fmla="*/ 1437104 h 2932531"/>
              <a:gd name="connsiteX9" fmla="*/ 1108351 w 5459594"/>
              <a:gd name="connsiteY9" fmla="*/ 2400716 h 2932531"/>
              <a:gd name="connsiteX10" fmla="*/ 1280594 w 5459594"/>
              <a:gd name="connsiteY10" fmla="*/ 2810293 h 2932531"/>
              <a:gd name="connsiteX11" fmla="*/ 1329647 w 5459594"/>
              <a:gd name="connsiteY11" fmla="*/ 2894432 h 2932531"/>
              <a:gd name="connsiteX12" fmla="*/ 1289165 w 5459594"/>
              <a:gd name="connsiteY12" fmla="*/ 2932531 h 2932531"/>
              <a:gd name="connsiteX0" fmla="*/ 4559777 w 5459594"/>
              <a:gd name="connsiteY0" fmla="*/ 1156677 h 2894432"/>
              <a:gd name="connsiteX1" fmla="*/ 4701503 w 5459594"/>
              <a:gd name="connsiteY1" fmla="*/ 1595556 h 2894432"/>
              <a:gd name="connsiteX2" fmla="*/ 4097085 w 5459594"/>
              <a:gd name="connsiteY2" fmla="*/ 1234715 h 2894432"/>
              <a:gd name="connsiteX3" fmla="*/ 11229 w 5459594"/>
              <a:gd name="connsiteY3" fmla="*/ 40105 h 2894432"/>
              <a:gd name="connsiteX4" fmla="*/ 4029709 w 5459594"/>
              <a:gd name="connsiteY4" fmla="*/ 1475347 h 2894432"/>
              <a:gd name="connsiteX5" fmla="*/ 299520 w 5459594"/>
              <a:gd name="connsiteY5" fmla="*/ 427454 h 2894432"/>
              <a:gd name="connsiteX6" fmla="*/ 375720 w 5459594"/>
              <a:gd name="connsiteY6" fmla="*/ 859254 h 2894432"/>
              <a:gd name="connsiteX7" fmla="*/ 557328 w 5459594"/>
              <a:gd name="connsiteY7" fmla="*/ 1037055 h 2894432"/>
              <a:gd name="connsiteX8" fmla="*/ 753545 w 5459594"/>
              <a:gd name="connsiteY8" fmla="*/ 1437104 h 2894432"/>
              <a:gd name="connsiteX9" fmla="*/ 1108351 w 5459594"/>
              <a:gd name="connsiteY9" fmla="*/ 2400716 h 2894432"/>
              <a:gd name="connsiteX10" fmla="*/ 1280594 w 5459594"/>
              <a:gd name="connsiteY10" fmla="*/ 2810293 h 2894432"/>
              <a:gd name="connsiteX11" fmla="*/ 1329647 w 5459594"/>
              <a:gd name="connsiteY11" fmla="*/ 2894432 h 2894432"/>
              <a:gd name="connsiteX0" fmla="*/ 4559777 w 5459594"/>
              <a:gd name="connsiteY0" fmla="*/ 1156677 h 2810293"/>
              <a:gd name="connsiteX1" fmla="*/ 4701503 w 5459594"/>
              <a:gd name="connsiteY1" fmla="*/ 1595556 h 2810293"/>
              <a:gd name="connsiteX2" fmla="*/ 4097085 w 5459594"/>
              <a:gd name="connsiteY2" fmla="*/ 1234715 h 2810293"/>
              <a:gd name="connsiteX3" fmla="*/ 11229 w 5459594"/>
              <a:gd name="connsiteY3" fmla="*/ 40105 h 2810293"/>
              <a:gd name="connsiteX4" fmla="*/ 4029709 w 5459594"/>
              <a:gd name="connsiteY4" fmla="*/ 1475347 h 2810293"/>
              <a:gd name="connsiteX5" fmla="*/ 299520 w 5459594"/>
              <a:gd name="connsiteY5" fmla="*/ 427454 h 2810293"/>
              <a:gd name="connsiteX6" fmla="*/ 375720 w 5459594"/>
              <a:gd name="connsiteY6" fmla="*/ 859254 h 2810293"/>
              <a:gd name="connsiteX7" fmla="*/ 557328 w 5459594"/>
              <a:gd name="connsiteY7" fmla="*/ 1037055 h 2810293"/>
              <a:gd name="connsiteX8" fmla="*/ 753545 w 5459594"/>
              <a:gd name="connsiteY8" fmla="*/ 1437104 h 2810293"/>
              <a:gd name="connsiteX9" fmla="*/ 1108351 w 5459594"/>
              <a:gd name="connsiteY9" fmla="*/ 2400716 h 2810293"/>
              <a:gd name="connsiteX10" fmla="*/ 1280594 w 5459594"/>
              <a:gd name="connsiteY10" fmla="*/ 2810293 h 2810293"/>
              <a:gd name="connsiteX0" fmla="*/ 4559777 w 5459594"/>
              <a:gd name="connsiteY0" fmla="*/ 1156677 h 2400716"/>
              <a:gd name="connsiteX1" fmla="*/ 4701503 w 5459594"/>
              <a:gd name="connsiteY1" fmla="*/ 1595556 h 2400716"/>
              <a:gd name="connsiteX2" fmla="*/ 4097085 w 5459594"/>
              <a:gd name="connsiteY2" fmla="*/ 1234715 h 2400716"/>
              <a:gd name="connsiteX3" fmla="*/ 11229 w 5459594"/>
              <a:gd name="connsiteY3" fmla="*/ 40105 h 2400716"/>
              <a:gd name="connsiteX4" fmla="*/ 4029709 w 5459594"/>
              <a:gd name="connsiteY4" fmla="*/ 1475347 h 2400716"/>
              <a:gd name="connsiteX5" fmla="*/ 299520 w 5459594"/>
              <a:gd name="connsiteY5" fmla="*/ 427454 h 2400716"/>
              <a:gd name="connsiteX6" fmla="*/ 375720 w 5459594"/>
              <a:gd name="connsiteY6" fmla="*/ 859254 h 2400716"/>
              <a:gd name="connsiteX7" fmla="*/ 557328 w 5459594"/>
              <a:gd name="connsiteY7" fmla="*/ 1037055 h 2400716"/>
              <a:gd name="connsiteX8" fmla="*/ 753545 w 5459594"/>
              <a:gd name="connsiteY8" fmla="*/ 1437104 h 2400716"/>
              <a:gd name="connsiteX9" fmla="*/ 1108351 w 5459594"/>
              <a:gd name="connsiteY9" fmla="*/ 2400716 h 2400716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7" fmla="*/ 557328 w 5459594"/>
              <a:gd name="connsiteY7" fmla="*/ 1037055 h 1781651"/>
              <a:gd name="connsiteX8" fmla="*/ 753545 w 5459594"/>
              <a:gd name="connsiteY8" fmla="*/ 143710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7" fmla="*/ 557328 w 5459594"/>
              <a:gd name="connsiteY7" fmla="*/ 1037055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0" fmla="*/ 4548548 w 5448365"/>
              <a:gd name="connsiteY0" fmla="*/ 1156677 h 1781651"/>
              <a:gd name="connsiteX1" fmla="*/ 4690274 w 5448365"/>
              <a:gd name="connsiteY1" fmla="*/ 1595556 h 1781651"/>
              <a:gd name="connsiteX2" fmla="*/ 4085856 w 5448365"/>
              <a:gd name="connsiteY2" fmla="*/ 1234715 h 1781651"/>
              <a:gd name="connsiteX3" fmla="*/ 0 w 5448365"/>
              <a:gd name="connsiteY3" fmla="*/ 40105 h 1781651"/>
              <a:gd name="connsiteX0" fmla="*/ 702202 w 1602019"/>
              <a:gd name="connsiteY0" fmla="*/ 0 h 624974"/>
              <a:gd name="connsiteX1" fmla="*/ 843928 w 1602019"/>
              <a:gd name="connsiteY1" fmla="*/ 438879 h 624974"/>
              <a:gd name="connsiteX2" fmla="*/ 239510 w 1602019"/>
              <a:gd name="connsiteY2" fmla="*/ 78038 h 624974"/>
              <a:gd name="connsiteX0" fmla="*/ 702202 w 1021222"/>
              <a:gd name="connsiteY0" fmla="*/ 0 h 503048"/>
              <a:gd name="connsiteX1" fmla="*/ 643771 w 1021222"/>
              <a:gd name="connsiteY1" fmla="*/ 347548 h 503048"/>
              <a:gd name="connsiteX2" fmla="*/ 843928 w 1021222"/>
              <a:gd name="connsiteY2" fmla="*/ 438879 h 503048"/>
              <a:gd name="connsiteX3" fmla="*/ 239510 w 1021222"/>
              <a:gd name="connsiteY3" fmla="*/ 78038 h 503048"/>
              <a:gd name="connsiteX0" fmla="*/ 601930 w 817450"/>
              <a:gd name="connsiteY0" fmla="*/ 0 h 956328"/>
              <a:gd name="connsiteX1" fmla="*/ 543499 w 817450"/>
              <a:gd name="connsiteY1" fmla="*/ 347548 h 956328"/>
              <a:gd name="connsiteX2" fmla="*/ 743656 w 817450"/>
              <a:gd name="connsiteY2" fmla="*/ 438879 h 956328"/>
              <a:gd name="connsiteX3" fmla="*/ 100736 w 817450"/>
              <a:gd name="connsiteY3" fmla="*/ 896188 h 956328"/>
              <a:gd name="connsiteX4" fmla="*/ 139238 w 817450"/>
              <a:gd name="connsiteY4" fmla="*/ 78038 h 956328"/>
              <a:gd name="connsiteX0" fmla="*/ 548991 w 622671"/>
              <a:gd name="connsiteY0" fmla="*/ 0 h 980391"/>
              <a:gd name="connsiteX1" fmla="*/ 490560 w 622671"/>
              <a:gd name="connsiteY1" fmla="*/ 347548 h 980391"/>
              <a:gd name="connsiteX2" fmla="*/ 373083 w 622671"/>
              <a:gd name="connsiteY2" fmla="*/ 583258 h 980391"/>
              <a:gd name="connsiteX3" fmla="*/ 47797 w 622671"/>
              <a:gd name="connsiteY3" fmla="*/ 896188 h 980391"/>
              <a:gd name="connsiteX4" fmla="*/ 86299 w 622671"/>
              <a:gd name="connsiteY4" fmla="*/ 78038 h 980391"/>
              <a:gd name="connsiteX0" fmla="*/ 529941 w 603621"/>
              <a:gd name="connsiteY0" fmla="*/ 0 h 1020872"/>
              <a:gd name="connsiteX1" fmla="*/ 490560 w 603621"/>
              <a:gd name="connsiteY1" fmla="*/ 388029 h 1020872"/>
              <a:gd name="connsiteX2" fmla="*/ 373083 w 603621"/>
              <a:gd name="connsiteY2" fmla="*/ 623739 h 1020872"/>
              <a:gd name="connsiteX3" fmla="*/ 47797 w 603621"/>
              <a:gd name="connsiteY3" fmla="*/ 936669 h 1020872"/>
              <a:gd name="connsiteX4" fmla="*/ 86299 w 603621"/>
              <a:gd name="connsiteY4" fmla="*/ 118519 h 1020872"/>
              <a:gd name="connsiteX0" fmla="*/ 610903 w 684583"/>
              <a:gd name="connsiteY0" fmla="*/ 0 h 1063734"/>
              <a:gd name="connsiteX1" fmla="*/ 490560 w 684583"/>
              <a:gd name="connsiteY1" fmla="*/ 430891 h 1063734"/>
              <a:gd name="connsiteX2" fmla="*/ 373083 w 684583"/>
              <a:gd name="connsiteY2" fmla="*/ 666601 h 1063734"/>
              <a:gd name="connsiteX3" fmla="*/ 47797 w 684583"/>
              <a:gd name="connsiteY3" fmla="*/ 979531 h 1063734"/>
              <a:gd name="connsiteX4" fmla="*/ 86299 w 684583"/>
              <a:gd name="connsiteY4" fmla="*/ 161381 h 1063734"/>
              <a:gd name="connsiteX0" fmla="*/ 610903 w 610903"/>
              <a:gd name="connsiteY0" fmla="*/ 0 h 1063734"/>
              <a:gd name="connsiteX1" fmla="*/ 490560 w 610903"/>
              <a:gd name="connsiteY1" fmla="*/ 430891 h 1063734"/>
              <a:gd name="connsiteX2" fmla="*/ 373083 w 610903"/>
              <a:gd name="connsiteY2" fmla="*/ 666601 h 1063734"/>
              <a:gd name="connsiteX3" fmla="*/ 47797 w 610903"/>
              <a:gd name="connsiteY3" fmla="*/ 979531 h 1063734"/>
              <a:gd name="connsiteX4" fmla="*/ 86299 w 610903"/>
              <a:gd name="connsiteY4" fmla="*/ 161381 h 1063734"/>
              <a:gd name="connsiteX0" fmla="*/ 610903 w 623066"/>
              <a:gd name="connsiteY0" fmla="*/ 0 h 1063734"/>
              <a:gd name="connsiteX1" fmla="*/ 583429 w 623066"/>
              <a:gd name="connsiteY1" fmla="*/ 257060 h 1063734"/>
              <a:gd name="connsiteX2" fmla="*/ 373083 w 623066"/>
              <a:gd name="connsiteY2" fmla="*/ 666601 h 1063734"/>
              <a:gd name="connsiteX3" fmla="*/ 47797 w 623066"/>
              <a:gd name="connsiteY3" fmla="*/ 979531 h 1063734"/>
              <a:gd name="connsiteX4" fmla="*/ 86299 w 623066"/>
              <a:gd name="connsiteY4" fmla="*/ 161381 h 1063734"/>
              <a:gd name="connsiteX0" fmla="*/ 628366 w 628366"/>
              <a:gd name="connsiteY0" fmla="*/ 0 h 1039128"/>
              <a:gd name="connsiteX1" fmla="*/ 600892 w 628366"/>
              <a:gd name="connsiteY1" fmla="*/ 257060 h 1039128"/>
              <a:gd name="connsiteX2" fmla="*/ 495321 w 628366"/>
              <a:gd name="connsiteY2" fmla="*/ 518963 h 1039128"/>
              <a:gd name="connsiteX3" fmla="*/ 65260 w 628366"/>
              <a:gd name="connsiteY3" fmla="*/ 979531 h 1039128"/>
              <a:gd name="connsiteX4" fmla="*/ 103762 w 628366"/>
              <a:gd name="connsiteY4" fmla="*/ 161381 h 1039128"/>
              <a:gd name="connsiteX0" fmla="*/ 628366 w 628366"/>
              <a:gd name="connsiteY0" fmla="*/ 0 h 1039128"/>
              <a:gd name="connsiteX1" fmla="*/ 600892 w 628366"/>
              <a:gd name="connsiteY1" fmla="*/ 257060 h 1039128"/>
              <a:gd name="connsiteX2" fmla="*/ 495321 w 628366"/>
              <a:gd name="connsiteY2" fmla="*/ 518963 h 1039128"/>
              <a:gd name="connsiteX3" fmla="*/ 65260 w 628366"/>
              <a:gd name="connsiteY3" fmla="*/ 979531 h 1039128"/>
              <a:gd name="connsiteX4" fmla="*/ 103762 w 628366"/>
              <a:gd name="connsiteY4" fmla="*/ 161381 h 1039128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524604 w 524604"/>
              <a:gd name="connsiteY0" fmla="*/ 0 h 910838"/>
              <a:gd name="connsiteX1" fmla="*/ 497130 w 524604"/>
              <a:gd name="connsiteY1" fmla="*/ 257060 h 910838"/>
              <a:gd name="connsiteX2" fmla="*/ 424896 w 524604"/>
              <a:gd name="connsiteY2" fmla="*/ 528488 h 910838"/>
              <a:gd name="connsiteX3" fmla="*/ 216292 w 524604"/>
              <a:gd name="connsiteY3" fmla="*/ 529475 h 910838"/>
              <a:gd name="connsiteX4" fmla="*/ 0 w 524604"/>
              <a:gd name="connsiteY4" fmla="*/ 161381 h 910838"/>
              <a:gd name="connsiteX0" fmla="*/ 524604 w 524604"/>
              <a:gd name="connsiteY0" fmla="*/ 0 h 910838"/>
              <a:gd name="connsiteX1" fmla="*/ 497130 w 524604"/>
              <a:gd name="connsiteY1" fmla="*/ 257060 h 910838"/>
              <a:gd name="connsiteX2" fmla="*/ 424896 w 524604"/>
              <a:gd name="connsiteY2" fmla="*/ 528488 h 910838"/>
              <a:gd name="connsiteX3" fmla="*/ 216292 w 524604"/>
              <a:gd name="connsiteY3" fmla="*/ 529475 h 910838"/>
              <a:gd name="connsiteX4" fmla="*/ 0 w 524604"/>
              <a:gd name="connsiteY4" fmla="*/ 161381 h 910838"/>
              <a:gd name="connsiteX0" fmla="*/ 321184 w 321184"/>
              <a:gd name="connsiteY0" fmla="*/ 0 h 910838"/>
              <a:gd name="connsiteX1" fmla="*/ 293710 w 321184"/>
              <a:gd name="connsiteY1" fmla="*/ 257060 h 910838"/>
              <a:gd name="connsiteX2" fmla="*/ 221476 w 321184"/>
              <a:gd name="connsiteY2" fmla="*/ 528488 h 910838"/>
              <a:gd name="connsiteX3" fmla="*/ 12872 w 321184"/>
              <a:gd name="connsiteY3" fmla="*/ 529475 h 910838"/>
              <a:gd name="connsiteX4" fmla="*/ 144242 w 321184"/>
              <a:gd name="connsiteY4" fmla="*/ 832893 h 910838"/>
              <a:gd name="connsiteX0" fmla="*/ 192597 w 192597"/>
              <a:gd name="connsiteY0" fmla="*/ 0 h 910838"/>
              <a:gd name="connsiteX1" fmla="*/ 165123 w 192597"/>
              <a:gd name="connsiteY1" fmla="*/ 257060 h 910838"/>
              <a:gd name="connsiteX2" fmla="*/ 92889 w 192597"/>
              <a:gd name="connsiteY2" fmla="*/ 528488 h 910838"/>
              <a:gd name="connsiteX3" fmla="*/ 12872 w 192597"/>
              <a:gd name="connsiteY3" fmla="*/ 743787 h 910838"/>
              <a:gd name="connsiteX4" fmla="*/ 15655 w 192597"/>
              <a:gd name="connsiteY4" fmla="*/ 832893 h 910838"/>
              <a:gd name="connsiteX0" fmla="*/ 193966 w 193966"/>
              <a:gd name="connsiteY0" fmla="*/ 0 h 871395"/>
              <a:gd name="connsiteX1" fmla="*/ 166492 w 193966"/>
              <a:gd name="connsiteY1" fmla="*/ 257060 h 871395"/>
              <a:gd name="connsiteX2" fmla="*/ 94258 w 193966"/>
              <a:gd name="connsiteY2" fmla="*/ 528488 h 871395"/>
              <a:gd name="connsiteX3" fmla="*/ 102473 w 193966"/>
              <a:gd name="connsiteY3" fmla="*/ 583641 h 871395"/>
              <a:gd name="connsiteX4" fmla="*/ 14241 w 193966"/>
              <a:gd name="connsiteY4" fmla="*/ 743787 h 871395"/>
              <a:gd name="connsiteX5" fmla="*/ 17024 w 193966"/>
              <a:gd name="connsiteY5" fmla="*/ 832893 h 871395"/>
              <a:gd name="connsiteX0" fmla="*/ 192776 w 192776"/>
              <a:gd name="connsiteY0" fmla="*/ 0 h 871395"/>
              <a:gd name="connsiteX1" fmla="*/ 165302 w 192776"/>
              <a:gd name="connsiteY1" fmla="*/ 257060 h 871395"/>
              <a:gd name="connsiteX2" fmla="*/ 93068 w 192776"/>
              <a:gd name="connsiteY2" fmla="*/ 528488 h 871395"/>
              <a:gd name="connsiteX3" fmla="*/ 94139 w 192776"/>
              <a:gd name="connsiteY3" fmla="*/ 700322 h 871395"/>
              <a:gd name="connsiteX4" fmla="*/ 13051 w 192776"/>
              <a:gd name="connsiteY4" fmla="*/ 743787 h 871395"/>
              <a:gd name="connsiteX5" fmla="*/ 15834 w 192776"/>
              <a:gd name="connsiteY5" fmla="*/ 832893 h 871395"/>
              <a:gd name="connsiteX0" fmla="*/ 195157 w 195157"/>
              <a:gd name="connsiteY0" fmla="*/ 0 h 871395"/>
              <a:gd name="connsiteX1" fmla="*/ 167683 w 195157"/>
              <a:gd name="connsiteY1" fmla="*/ 257060 h 871395"/>
              <a:gd name="connsiteX2" fmla="*/ 95449 w 195157"/>
              <a:gd name="connsiteY2" fmla="*/ 528488 h 871395"/>
              <a:gd name="connsiteX3" fmla="*/ 96520 w 195157"/>
              <a:gd name="connsiteY3" fmla="*/ 700322 h 871395"/>
              <a:gd name="connsiteX4" fmla="*/ 13051 w 195157"/>
              <a:gd name="connsiteY4" fmla="*/ 765218 h 871395"/>
              <a:gd name="connsiteX5" fmla="*/ 18215 w 195157"/>
              <a:gd name="connsiteY5" fmla="*/ 832893 h 871395"/>
              <a:gd name="connsiteX0" fmla="*/ 779399 w 779399"/>
              <a:gd name="connsiteY0" fmla="*/ 0 h 892826"/>
              <a:gd name="connsiteX1" fmla="*/ 751925 w 779399"/>
              <a:gd name="connsiteY1" fmla="*/ 257060 h 892826"/>
              <a:gd name="connsiteX2" fmla="*/ 679691 w 779399"/>
              <a:gd name="connsiteY2" fmla="*/ 528488 h 892826"/>
              <a:gd name="connsiteX3" fmla="*/ 680762 w 779399"/>
              <a:gd name="connsiteY3" fmla="*/ 700322 h 892826"/>
              <a:gd name="connsiteX4" fmla="*/ 597293 w 779399"/>
              <a:gd name="connsiteY4" fmla="*/ 765218 h 892826"/>
              <a:gd name="connsiteX5" fmla="*/ 0 w 779399"/>
              <a:gd name="connsiteY5" fmla="*/ 854324 h 892826"/>
              <a:gd name="connsiteX0" fmla="*/ 362680 w 362680"/>
              <a:gd name="connsiteY0" fmla="*/ 0 h 895207"/>
              <a:gd name="connsiteX1" fmla="*/ 335206 w 362680"/>
              <a:gd name="connsiteY1" fmla="*/ 257060 h 895207"/>
              <a:gd name="connsiteX2" fmla="*/ 262972 w 362680"/>
              <a:gd name="connsiteY2" fmla="*/ 528488 h 895207"/>
              <a:gd name="connsiteX3" fmla="*/ 264043 w 362680"/>
              <a:gd name="connsiteY3" fmla="*/ 700322 h 895207"/>
              <a:gd name="connsiteX4" fmla="*/ 180574 w 362680"/>
              <a:gd name="connsiteY4" fmla="*/ 765218 h 895207"/>
              <a:gd name="connsiteX5" fmla="*/ 0 w 362680"/>
              <a:gd name="connsiteY5" fmla="*/ 856705 h 895207"/>
              <a:gd name="connsiteX0" fmla="*/ 362680 w 362680"/>
              <a:gd name="connsiteY0" fmla="*/ 0 h 856705"/>
              <a:gd name="connsiteX1" fmla="*/ 335206 w 362680"/>
              <a:gd name="connsiteY1" fmla="*/ 257060 h 856705"/>
              <a:gd name="connsiteX2" fmla="*/ 262972 w 362680"/>
              <a:gd name="connsiteY2" fmla="*/ 528488 h 856705"/>
              <a:gd name="connsiteX3" fmla="*/ 264043 w 362680"/>
              <a:gd name="connsiteY3" fmla="*/ 700322 h 856705"/>
              <a:gd name="connsiteX4" fmla="*/ 180574 w 362680"/>
              <a:gd name="connsiteY4" fmla="*/ 765218 h 856705"/>
              <a:gd name="connsiteX5" fmla="*/ 0 w 362680"/>
              <a:gd name="connsiteY5" fmla="*/ 856705 h 856705"/>
              <a:gd name="connsiteX0" fmla="*/ 195554 w 195554"/>
              <a:gd name="connsiteY0" fmla="*/ 0 h 837655"/>
              <a:gd name="connsiteX1" fmla="*/ 168080 w 195554"/>
              <a:gd name="connsiteY1" fmla="*/ 257060 h 837655"/>
              <a:gd name="connsiteX2" fmla="*/ 95846 w 195554"/>
              <a:gd name="connsiteY2" fmla="*/ 528488 h 837655"/>
              <a:gd name="connsiteX3" fmla="*/ 96917 w 195554"/>
              <a:gd name="connsiteY3" fmla="*/ 700322 h 837655"/>
              <a:gd name="connsiteX4" fmla="*/ 13448 w 195554"/>
              <a:gd name="connsiteY4" fmla="*/ 765218 h 837655"/>
              <a:gd name="connsiteX5" fmla="*/ 16231 w 195554"/>
              <a:gd name="connsiteY5" fmla="*/ 837655 h 837655"/>
              <a:gd name="connsiteX0" fmla="*/ 195554 w 195554"/>
              <a:gd name="connsiteY0" fmla="*/ 0 h 837655"/>
              <a:gd name="connsiteX1" fmla="*/ 168080 w 195554"/>
              <a:gd name="connsiteY1" fmla="*/ 257060 h 837655"/>
              <a:gd name="connsiteX2" fmla="*/ 95846 w 195554"/>
              <a:gd name="connsiteY2" fmla="*/ 528488 h 837655"/>
              <a:gd name="connsiteX3" fmla="*/ 96917 w 195554"/>
              <a:gd name="connsiteY3" fmla="*/ 700322 h 837655"/>
              <a:gd name="connsiteX4" fmla="*/ 13448 w 195554"/>
              <a:gd name="connsiteY4" fmla="*/ 765218 h 837655"/>
              <a:gd name="connsiteX5" fmla="*/ 16231 w 195554"/>
              <a:gd name="connsiteY5" fmla="*/ 837655 h 837655"/>
              <a:gd name="connsiteX0" fmla="*/ 195951 w 195951"/>
              <a:gd name="connsiteY0" fmla="*/ 0 h 840036"/>
              <a:gd name="connsiteX1" fmla="*/ 168477 w 195951"/>
              <a:gd name="connsiteY1" fmla="*/ 257060 h 840036"/>
              <a:gd name="connsiteX2" fmla="*/ 96243 w 195951"/>
              <a:gd name="connsiteY2" fmla="*/ 528488 h 840036"/>
              <a:gd name="connsiteX3" fmla="*/ 97314 w 195951"/>
              <a:gd name="connsiteY3" fmla="*/ 700322 h 840036"/>
              <a:gd name="connsiteX4" fmla="*/ 13845 w 195951"/>
              <a:gd name="connsiteY4" fmla="*/ 765218 h 840036"/>
              <a:gd name="connsiteX5" fmla="*/ 14247 w 195951"/>
              <a:gd name="connsiteY5" fmla="*/ 840036 h 840036"/>
              <a:gd name="connsiteX0" fmla="*/ 184045 w 184045"/>
              <a:gd name="connsiteY0" fmla="*/ 0 h 840036"/>
              <a:gd name="connsiteX1" fmla="*/ 156571 w 184045"/>
              <a:gd name="connsiteY1" fmla="*/ 257060 h 840036"/>
              <a:gd name="connsiteX2" fmla="*/ 84337 w 184045"/>
              <a:gd name="connsiteY2" fmla="*/ 528488 h 840036"/>
              <a:gd name="connsiteX3" fmla="*/ 85408 w 184045"/>
              <a:gd name="connsiteY3" fmla="*/ 700322 h 840036"/>
              <a:gd name="connsiteX4" fmla="*/ 13845 w 184045"/>
              <a:gd name="connsiteY4" fmla="*/ 750930 h 840036"/>
              <a:gd name="connsiteX5" fmla="*/ 2341 w 184045"/>
              <a:gd name="connsiteY5" fmla="*/ 840036 h 840036"/>
              <a:gd name="connsiteX0" fmla="*/ 181704 w 354632"/>
              <a:gd name="connsiteY0" fmla="*/ 0 h 915040"/>
              <a:gd name="connsiteX1" fmla="*/ 154230 w 354632"/>
              <a:gd name="connsiteY1" fmla="*/ 257060 h 915040"/>
              <a:gd name="connsiteX2" fmla="*/ 81996 w 354632"/>
              <a:gd name="connsiteY2" fmla="*/ 528488 h 915040"/>
              <a:gd name="connsiteX3" fmla="*/ 83067 w 354632"/>
              <a:gd name="connsiteY3" fmla="*/ 700322 h 915040"/>
              <a:gd name="connsiteX4" fmla="*/ 340787 w 354632"/>
              <a:gd name="connsiteY4" fmla="*/ 891754 h 915040"/>
              <a:gd name="connsiteX5" fmla="*/ 0 w 354632"/>
              <a:gd name="connsiteY5" fmla="*/ 840036 h 915040"/>
              <a:gd name="connsiteX0" fmla="*/ 141769 w 332310"/>
              <a:gd name="connsiteY0" fmla="*/ 0 h 978588"/>
              <a:gd name="connsiteX1" fmla="*/ 114295 w 332310"/>
              <a:gd name="connsiteY1" fmla="*/ 257060 h 978588"/>
              <a:gd name="connsiteX2" fmla="*/ 42061 w 332310"/>
              <a:gd name="connsiteY2" fmla="*/ 528488 h 978588"/>
              <a:gd name="connsiteX3" fmla="*/ 43132 w 332310"/>
              <a:gd name="connsiteY3" fmla="*/ 700322 h 978588"/>
              <a:gd name="connsiteX4" fmla="*/ 300852 w 332310"/>
              <a:gd name="connsiteY4" fmla="*/ 891754 h 978588"/>
              <a:gd name="connsiteX5" fmla="*/ 231888 w 332310"/>
              <a:gd name="connsiteY5" fmla="*/ 978588 h 978588"/>
              <a:gd name="connsiteX0" fmla="*/ 146344 w 313378"/>
              <a:gd name="connsiteY0" fmla="*/ 0 h 920339"/>
              <a:gd name="connsiteX1" fmla="*/ 118870 w 313378"/>
              <a:gd name="connsiteY1" fmla="*/ 257060 h 920339"/>
              <a:gd name="connsiteX2" fmla="*/ 46636 w 313378"/>
              <a:gd name="connsiteY2" fmla="*/ 528488 h 920339"/>
              <a:gd name="connsiteX3" fmla="*/ 47707 w 313378"/>
              <a:gd name="connsiteY3" fmla="*/ 700322 h 920339"/>
              <a:gd name="connsiteX4" fmla="*/ 305427 w 313378"/>
              <a:gd name="connsiteY4" fmla="*/ 891754 h 920339"/>
              <a:gd name="connsiteX5" fmla="*/ 0 w 313378"/>
              <a:gd name="connsiteY5" fmla="*/ 871834 h 920339"/>
              <a:gd name="connsiteX0" fmla="*/ 146344 w 146344"/>
              <a:gd name="connsiteY0" fmla="*/ 0 h 871834"/>
              <a:gd name="connsiteX1" fmla="*/ 118870 w 146344"/>
              <a:gd name="connsiteY1" fmla="*/ 257060 h 871834"/>
              <a:gd name="connsiteX2" fmla="*/ 46636 w 146344"/>
              <a:gd name="connsiteY2" fmla="*/ 528488 h 871834"/>
              <a:gd name="connsiteX3" fmla="*/ 47707 w 146344"/>
              <a:gd name="connsiteY3" fmla="*/ 700322 h 871834"/>
              <a:gd name="connsiteX4" fmla="*/ 0 w 146344"/>
              <a:gd name="connsiteY4" fmla="*/ 871834 h 87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44" h="871834">
                <a:moveTo>
                  <a:pt x="146344" y="0"/>
                </a:moveTo>
                <a:cubicBezTo>
                  <a:pt x="141443" y="143850"/>
                  <a:pt x="135488" y="168979"/>
                  <a:pt x="118870" y="257060"/>
                </a:cubicBezTo>
                <a:cubicBezTo>
                  <a:pt x="102252" y="345141"/>
                  <a:pt x="58496" y="454611"/>
                  <a:pt x="46636" y="528488"/>
                </a:cubicBezTo>
                <a:cubicBezTo>
                  <a:pt x="34776" y="602365"/>
                  <a:pt x="55480" y="643098"/>
                  <a:pt x="47707" y="700322"/>
                </a:cubicBezTo>
                <a:cubicBezTo>
                  <a:pt x="39934" y="757546"/>
                  <a:pt x="9939" y="836102"/>
                  <a:pt x="0" y="871834"/>
                </a:cubicBezTo>
              </a:path>
            </a:pathLst>
          </a:custGeom>
          <a:ln w="508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581400" y="5410200"/>
            <a:ext cx="184247" cy="13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286000" y="5334000"/>
            <a:ext cx="1453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Pompano Beach</a:t>
            </a:r>
            <a:endParaRPr lang="en-US" sz="1100" dirty="0"/>
          </a:p>
        </p:txBody>
      </p:sp>
      <p:cxnSp>
        <p:nvCxnSpPr>
          <p:cNvPr id="60" name="Elbow Connector 59"/>
          <p:cNvCxnSpPr/>
          <p:nvPr/>
        </p:nvCxnSpPr>
        <p:spPr>
          <a:xfrm>
            <a:off x="3657600" y="5867400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6" idx="2"/>
          </p:cNvCxnSpPr>
          <p:nvPr/>
        </p:nvCxnSpPr>
        <p:spPr>
          <a:xfrm>
            <a:off x="3657600" y="5562600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/>
          <p:cNvSpPr/>
          <p:nvPr/>
        </p:nvSpPr>
        <p:spPr>
          <a:xfrm>
            <a:off x="8534400" y="5429250"/>
            <a:ext cx="31750" cy="209550"/>
          </a:xfrm>
          <a:custGeom>
            <a:avLst/>
            <a:gdLst>
              <a:gd name="connsiteX0" fmla="*/ 0 w 31750"/>
              <a:gd name="connsiteY0" fmla="*/ 209550 h 209550"/>
              <a:gd name="connsiteX1" fmla="*/ 31750 w 31750"/>
              <a:gd name="connsiteY1" fmla="*/ 101600 h 209550"/>
              <a:gd name="connsiteX2" fmla="*/ 25400 w 31750"/>
              <a:gd name="connsiteY2" fmla="*/ 0 h 209550"/>
              <a:gd name="connsiteX3" fmla="*/ 25400 w 31750"/>
              <a:gd name="connsiteY3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0" h="209550">
                <a:moveTo>
                  <a:pt x="0" y="209550"/>
                </a:moveTo>
                <a:lnTo>
                  <a:pt x="31750" y="101600"/>
                </a:lnTo>
                <a:lnTo>
                  <a:pt x="25400" y="0"/>
                </a:lnTo>
                <a:lnTo>
                  <a:pt x="25400" y="0"/>
                </a:ln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315200" y="5300990"/>
            <a:ext cx="1453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Fort Lauderdale</a:t>
            </a:r>
            <a:endParaRPr lang="en-US" sz="1100" dirty="0"/>
          </a:p>
        </p:txBody>
      </p:sp>
      <p:sp>
        <p:nvSpPr>
          <p:cNvPr id="66" name="Rectangle 65"/>
          <p:cNvSpPr/>
          <p:nvPr/>
        </p:nvSpPr>
        <p:spPr>
          <a:xfrm>
            <a:off x="8502553" y="5224790"/>
            <a:ext cx="184247" cy="13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207153" y="5148590"/>
            <a:ext cx="1453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Pompano Beach</a:t>
            </a:r>
            <a:endParaRPr lang="en-US" sz="1100" dirty="0"/>
          </a:p>
        </p:txBody>
      </p:sp>
      <p:sp>
        <p:nvSpPr>
          <p:cNvPr id="68" name="Freeform 67"/>
          <p:cNvSpPr/>
          <p:nvPr/>
        </p:nvSpPr>
        <p:spPr>
          <a:xfrm>
            <a:off x="3563815" y="4314092"/>
            <a:ext cx="152400" cy="656493"/>
          </a:xfrm>
          <a:custGeom>
            <a:avLst/>
            <a:gdLst>
              <a:gd name="connsiteX0" fmla="*/ 152400 w 152400"/>
              <a:gd name="connsiteY0" fmla="*/ 656493 h 656493"/>
              <a:gd name="connsiteX1" fmla="*/ 93785 w 152400"/>
              <a:gd name="connsiteY1" fmla="*/ 398585 h 656493"/>
              <a:gd name="connsiteX2" fmla="*/ 23447 w 152400"/>
              <a:gd name="connsiteY2" fmla="*/ 222739 h 656493"/>
              <a:gd name="connsiteX3" fmla="*/ 23447 w 152400"/>
              <a:gd name="connsiteY3" fmla="*/ 58616 h 656493"/>
              <a:gd name="connsiteX4" fmla="*/ 0 w 152400"/>
              <a:gd name="connsiteY4" fmla="*/ 0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656493">
                <a:moveTo>
                  <a:pt x="152400" y="656493"/>
                </a:moveTo>
                <a:lnTo>
                  <a:pt x="93785" y="398585"/>
                </a:lnTo>
                <a:lnTo>
                  <a:pt x="23447" y="222739"/>
                </a:lnTo>
                <a:lnTo>
                  <a:pt x="23447" y="58616"/>
                </a:lnTo>
                <a:lnTo>
                  <a:pt x="0" y="0"/>
                </a:lnTo>
              </a:path>
            </a:pathLst>
          </a:cu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889841" y="4191000"/>
            <a:ext cx="843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Ft. Pierce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0" y="1981200"/>
            <a:ext cx="32199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Integrated Service on the FEC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Jupiter to Miami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Connects to SFRC at, Pompano 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85 miles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Up to 52 stations (modified Service and New Service)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Relying on Local Funds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Fast Implementation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Low Operating Costs</a:t>
            </a:r>
          </a:p>
          <a:p>
            <a:pPr marL="117475" indent="-117475">
              <a:buFont typeface="Arial" pitchFamily="34" charset="0"/>
              <a:buChar char="•"/>
            </a:pPr>
            <a:endParaRPr lang="en-US" sz="17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117475" indent="-117475">
              <a:buFont typeface="Arial" pitchFamily="34" charset="0"/>
              <a:buChar char="•"/>
            </a:pPr>
            <a:endParaRPr lang="en-US" sz="17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117475" indent="-117475"/>
            <a:endParaRPr lang="en-US" sz="17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Florida-base imag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763" y="155575"/>
            <a:ext cx="6796087" cy="6264275"/>
          </a:xfrm>
          <a:prstGeom prst="rect">
            <a:avLst/>
          </a:prstGeom>
          <a:noFill/>
        </p:spPr>
      </p:pic>
      <p:graphicFrame>
        <p:nvGraphicFramePr>
          <p:cNvPr id="599043" name="Group 3"/>
          <p:cNvGraphicFramePr>
            <a:graphicFrameLocks noGrp="1"/>
          </p:cNvGraphicFramePr>
          <p:nvPr>
            <p:ph/>
          </p:nvPr>
        </p:nvGraphicFramePr>
        <p:xfrm>
          <a:off x="1311275" y="5165725"/>
          <a:ext cx="2586038" cy="1036319"/>
        </p:xfrm>
        <a:graphic>
          <a:graphicData uri="http://schemas.openxmlformats.org/drawingml/2006/table">
            <a:tbl>
              <a:tblPr/>
              <a:tblGrid>
                <a:gridCol w="1157288"/>
                <a:gridCol w="1428750"/>
              </a:tblGrid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CSX et.al.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9054" name="Line 14"/>
          <p:cNvSpPr>
            <a:spLocks noChangeShapeType="1"/>
          </p:cNvSpPr>
          <p:nvPr/>
        </p:nvSpPr>
        <p:spPr bwMode="auto">
          <a:xfrm>
            <a:off x="2622550" y="5402263"/>
            <a:ext cx="1092200" cy="0"/>
          </a:xfrm>
          <a:prstGeom prst="line">
            <a:avLst/>
          </a:prstGeom>
          <a:noFill/>
          <a:ln w="50800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55" name="Line 15"/>
          <p:cNvSpPr>
            <a:spLocks noChangeShapeType="1"/>
          </p:cNvSpPr>
          <p:nvPr/>
        </p:nvSpPr>
        <p:spPr bwMode="auto">
          <a:xfrm>
            <a:off x="2608263" y="5945188"/>
            <a:ext cx="1092200" cy="0"/>
          </a:xfrm>
          <a:prstGeom prst="line">
            <a:avLst/>
          </a:prstGeom>
          <a:noFill/>
          <a:ln w="76200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56" name="Freeform 16"/>
          <p:cNvSpPr>
            <a:spLocks/>
          </p:cNvSpPr>
          <p:nvPr/>
        </p:nvSpPr>
        <p:spPr bwMode="auto">
          <a:xfrm>
            <a:off x="5803900" y="990600"/>
            <a:ext cx="474663" cy="2200275"/>
          </a:xfrm>
          <a:custGeom>
            <a:avLst/>
            <a:gdLst/>
            <a:ahLst/>
            <a:cxnLst>
              <a:cxn ang="0">
                <a:pos x="77" y="0"/>
              </a:cxn>
              <a:cxn ang="0">
                <a:pos x="120" y="284"/>
              </a:cxn>
              <a:cxn ang="0">
                <a:pos x="181" y="628"/>
              </a:cxn>
              <a:cxn ang="0">
                <a:pos x="258" y="929"/>
              </a:cxn>
              <a:cxn ang="0">
                <a:pos x="232" y="1127"/>
              </a:cxn>
              <a:cxn ang="0">
                <a:pos x="120" y="1333"/>
              </a:cxn>
              <a:cxn ang="0">
                <a:pos x="0" y="1402"/>
              </a:cxn>
            </a:cxnLst>
            <a:rect l="0" t="0" r="r" b="b"/>
            <a:pathLst>
              <a:path w="258" h="1402">
                <a:moveTo>
                  <a:pt x="77" y="0"/>
                </a:moveTo>
                <a:lnTo>
                  <a:pt x="120" y="284"/>
                </a:lnTo>
                <a:lnTo>
                  <a:pt x="181" y="628"/>
                </a:lnTo>
                <a:lnTo>
                  <a:pt x="258" y="929"/>
                </a:lnTo>
                <a:lnTo>
                  <a:pt x="232" y="1127"/>
                </a:lnTo>
                <a:lnTo>
                  <a:pt x="120" y="1333"/>
                </a:lnTo>
                <a:lnTo>
                  <a:pt x="0" y="1402"/>
                </a:lnTo>
              </a:path>
            </a:pathLst>
          </a:custGeom>
          <a:noFill/>
          <a:ln w="50800" cap="flat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57" name="Freeform 17"/>
          <p:cNvSpPr>
            <a:spLocks/>
          </p:cNvSpPr>
          <p:nvPr/>
        </p:nvSpPr>
        <p:spPr bwMode="auto">
          <a:xfrm>
            <a:off x="5405438" y="3189288"/>
            <a:ext cx="457200" cy="50800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179" y="20"/>
              </a:cxn>
              <a:cxn ang="0">
                <a:pos x="51" y="32"/>
              </a:cxn>
              <a:cxn ang="0">
                <a:pos x="0" y="32"/>
              </a:cxn>
            </a:cxnLst>
            <a:rect l="0" t="0" r="r" b="b"/>
            <a:pathLst>
              <a:path w="288" h="32">
                <a:moveTo>
                  <a:pt x="288" y="0"/>
                </a:moveTo>
                <a:lnTo>
                  <a:pt x="179" y="20"/>
                </a:lnTo>
                <a:lnTo>
                  <a:pt x="51" y="32"/>
                </a:lnTo>
                <a:lnTo>
                  <a:pt x="0" y="32"/>
                </a:lnTo>
              </a:path>
            </a:pathLst>
          </a:custGeom>
          <a:noFill/>
          <a:ln w="50800" cap="flat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58" name="Freeform 18"/>
          <p:cNvSpPr>
            <a:spLocks/>
          </p:cNvSpPr>
          <p:nvPr/>
        </p:nvSpPr>
        <p:spPr bwMode="auto">
          <a:xfrm>
            <a:off x="5851525" y="3200400"/>
            <a:ext cx="1138238" cy="2082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102"/>
              </a:cxn>
              <a:cxn ang="0">
                <a:pos x="224" y="211"/>
              </a:cxn>
              <a:cxn ang="0">
                <a:pos x="442" y="249"/>
              </a:cxn>
              <a:cxn ang="0">
                <a:pos x="602" y="301"/>
              </a:cxn>
              <a:cxn ang="0">
                <a:pos x="692" y="448"/>
              </a:cxn>
              <a:cxn ang="0">
                <a:pos x="717" y="640"/>
              </a:cxn>
              <a:cxn ang="0">
                <a:pos x="717" y="832"/>
              </a:cxn>
              <a:cxn ang="0">
                <a:pos x="685" y="1017"/>
              </a:cxn>
              <a:cxn ang="0">
                <a:pos x="660" y="1209"/>
              </a:cxn>
              <a:cxn ang="0">
                <a:pos x="679" y="1312"/>
              </a:cxn>
            </a:cxnLst>
            <a:rect l="0" t="0" r="r" b="b"/>
            <a:pathLst>
              <a:path w="717" h="1312">
                <a:moveTo>
                  <a:pt x="0" y="0"/>
                </a:moveTo>
                <a:lnTo>
                  <a:pt x="84" y="102"/>
                </a:lnTo>
                <a:lnTo>
                  <a:pt x="224" y="211"/>
                </a:lnTo>
                <a:lnTo>
                  <a:pt x="442" y="249"/>
                </a:lnTo>
                <a:lnTo>
                  <a:pt x="602" y="301"/>
                </a:lnTo>
                <a:lnTo>
                  <a:pt x="692" y="448"/>
                </a:lnTo>
                <a:lnTo>
                  <a:pt x="717" y="640"/>
                </a:lnTo>
                <a:lnTo>
                  <a:pt x="717" y="832"/>
                </a:lnTo>
                <a:lnTo>
                  <a:pt x="685" y="1017"/>
                </a:lnTo>
                <a:lnTo>
                  <a:pt x="660" y="1209"/>
                </a:lnTo>
                <a:lnTo>
                  <a:pt x="679" y="1312"/>
                </a:lnTo>
              </a:path>
            </a:pathLst>
          </a:custGeom>
          <a:noFill/>
          <a:ln w="50800" cap="flat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60" name="Freeform 20"/>
          <p:cNvSpPr>
            <a:spLocks/>
          </p:cNvSpPr>
          <p:nvPr/>
        </p:nvSpPr>
        <p:spPr bwMode="auto">
          <a:xfrm>
            <a:off x="5643563" y="990600"/>
            <a:ext cx="252412" cy="2159000"/>
          </a:xfrm>
          <a:custGeom>
            <a:avLst/>
            <a:gdLst/>
            <a:ahLst/>
            <a:cxnLst>
              <a:cxn ang="0">
                <a:pos x="125" y="1344"/>
              </a:cxn>
              <a:cxn ang="0">
                <a:pos x="29" y="979"/>
              </a:cxn>
              <a:cxn ang="0">
                <a:pos x="0" y="547"/>
              </a:cxn>
              <a:cxn ang="0">
                <a:pos x="67" y="182"/>
              </a:cxn>
              <a:cxn ang="0">
                <a:pos x="144" y="0"/>
              </a:cxn>
            </a:cxnLst>
            <a:rect l="0" t="0" r="r" b="b"/>
            <a:pathLst>
              <a:path w="144" h="1344">
                <a:moveTo>
                  <a:pt x="125" y="1344"/>
                </a:moveTo>
                <a:lnTo>
                  <a:pt x="29" y="979"/>
                </a:lnTo>
                <a:lnTo>
                  <a:pt x="0" y="547"/>
                </a:lnTo>
                <a:lnTo>
                  <a:pt x="67" y="182"/>
                </a:lnTo>
                <a:lnTo>
                  <a:pt x="144" y="0"/>
                </a:lnTo>
              </a:path>
            </a:pathLst>
          </a:custGeom>
          <a:noFill/>
          <a:ln w="50800" cap="flat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61" name="Freeform 21"/>
          <p:cNvSpPr>
            <a:spLocks/>
          </p:cNvSpPr>
          <p:nvPr/>
        </p:nvSpPr>
        <p:spPr bwMode="auto">
          <a:xfrm>
            <a:off x="1909763" y="619125"/>
            <a:ext cx="3932237" cy="5032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0" y="19"/>
              </a:cxn>
              <a:cxn ang="0">
                <a:pos x="1008" y="154"/>
              </a:cxn>
              <a:cxn ang="0">
                <a:pos x="1709" y="269"/>
              </a:cxn>
              <a:cxn ang="0">
                <a:pos x="2256" y="317"/>
              </a:cxn>
              <a:cxn ang="0">
                <a:pos x="2477" y="278"/>
              </a:cxn>
            </a:cxnLst>
            <a:rect l="0" t="0" r="r" b="b"/>
            <a:pathLst>
              <a:path w="2477" h="317">
                <a:moveTo>
                  <a:pt x="0" y="0"/>
                </a:moveTo>
                <a:lnTo>
                  <a:pt x="470" y="19"/>
                </a:lnTo>
                <a:lnTo>
                  <a:pt x="1008" y="154"/>
                </a:lnTo>
                <a:lnTo>
                  <a:pt x="1709" y="269"/>
                </a:lnTo>
                <a:lnTo>
                  <a:pt x="2256" y="317"/>
                </a:lnTo>
                <a:lnTo>
                  <a:pt x="2477" y="278"/>
                </a:lnTo>
              </a:path>
            </a:pathLst>
          </a:custGeom>
          <a:noFill/>
          <a:ln w="50800" cap="flat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62" name="Freeform 22"/>
          <p:cNvSpPr>
            <a:spLocks/>
          </p:cNvSpPr>
          <p:nvPr/>
        </p:nvSpPr>
        <p:spPr bwMode="auto">
          <a:xfrm>
            <a:off x="5384800" y="3240088"/>
            <a:ext cx="350838" cy="976312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0" y="87"/>
              </a:cxn>
              <a:cxn ang="0">
                <a:pos x="0" y="151"/>
              </a:cxn>
              <a:cxn ang="0">
                <a:pos x="35" y="234"/>
              </a:cxn>
              <a:cxn ang="0">
                <a:pos x="64" y="356"/>
              </a:cxn>
              <a:cxn ang="0">
                <a:pos x="141" y="368"/>
              </a:cxn>
              <a:cxn ang="0">
                <a:pos x="221" y="436"/>
              </a:cxn>
              <a:cxn ang="0">
                <a:pos x="218" y="544"/>
              </a:cxn>
              <a:cxn ang="0">
                <a:pos x="182" y="615"/>
              </a:cxn>
            </a:cxnLst>
            <a:rect l="0" t="0" r="r" b="b"/>
            <a:pathLst>
              <a:path w="221" h="615">
                <a:moveTo>
                  <a:pt x="38" y="0"/>
                </a:moveTo>
                <a:lnTo>
                  <a:pt x="0" y="87"/>
                </a:lnTo>
                <a:lnTo>
                  <a:pt x="0" y="151"/>
                </a:lnTo>
                <a:lnTo>
                  <a:pt x="35" y="234"/>
                </a:lnTo>
                <a:lnTo>
                  <a:pt x="64" y="356"/>
                </a:lnTo>
                <a:lnTo>
                  <a:pt x="141" y="368"/>
                </a:lnTo>
                <a:lnTo>
                  <a:pt x="221" y="436"/>
                </a:lnTo>
                <a:lnTo>
                  <a:pt x="218" y="544"/>
                </a:lnTo>
                <a:lnTo>
                  <a:pt x="182" y="615"/>
                </a:lnTo>
              </a:path>
            </a:pathLst>
          </a:custGeom>
          <a:noFill/>
          <a:ln w="50800" cap="flat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89" name="Freeform 49"/>
          <p:cNvSpPr>
            <a:spLocks/>
          </p:cNvSpPr>
          <p:nvPr/>
        </p:nvSpPr>
        <p:spPr bwMode="auto">
          <a:xfrm>
            <a:off x="5526088" y="927100"/>
            <a:ext cx="1609725" cy="4972050"/>
          </a:xfrm>
          <a:custGeom>
            <a:avLst/>
            <a:gdLst/>
            <a:ahLst/>
            <a:cxnLst>
              <a:cxn ang="0">
                <a:pos x="322" y="0"/>
              </a:cxn>
              <a:cxn ang="0">
                <a:pos x="365" y="310"/>
              </a:cxn>
              <a:cxn ang="0">
                <a:pos x="514" y="719"/>
              </a:cxn>
              <a:cxn ang="0">
                <a:pos x="700" y="1134"/>
              </a:cxn>
              <a:cxn ang="0">
                <a:pos x="836" y="1542"/>
              </a:cxn>
              <a:cxn ang="0">
                <a:pos x="972" y="1945"/>
              </a:cxn>
              <a:cxn ang="0">
                <a:pos x="991" y="2199"/>
              </a:cxn>
              <a:cxn ang="0">
                <a:pos x="979" y="2484"/>
              </a:cxn>
              <a:cxn ang="0">
                <a:pos x="892" y="2812"/>
              </a:cxn>
              <a:cxn ang="0">
                <a:pos x="681" y="3041"/>
              </a:cxn>
              <a:cxn ang="0">
                <a:pos x="0" y="3246"/>
              </a:cxn>
            </a:cxnLst>
            <a:rect l="0" t="0" r="r" b="b"/>
            <a:pathLst>
              <a:path w="991" h="3246">
                <a:moveTo>
                  <a:pt x="322" y="0"/>
                </a:moveTo>
                <a:lnTo>
                  <a:pt x="365" y="310"/>
                </a:lnTo>
                <a:lnTo>
                  <a:pt x="514" y="719"/>
                </a:lnTo>
                <a:lnTo>
                  <a:pt x="700" y="1134"/>
                </a:lnTo>
                <a:lnTo>
                  <a:pt x="836" y="1542"/>
                </a:lnTo>
                <a:lnTo>
                  <a:pt x="972" y="1945"/>
                </a:lnTo>
                <a:lnTo>
                  <a:pt x="991" y="2199"/>
                </a:lnTo>
                <a:lnTo>
                  <a:pt x="979" y="2484"/>
                </a:lnTo>
                <a:lnTo>
                  <a:pt x="892" y="2812"/>
                </a:lnTo>
                <a:lnTo>
                  <a:pt x="681" y="3041"/>
                </a:lnTo>
                <a:lnTo>
                  <a:pt x="0" y="3246"/>
                </a:lnTo>
              </a:path>
            </a:pathLst>
          </a:custGeom>
          <a:noFill/>
          <a:ln w="76200" cap="flat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6069013" y="692150"/>
            <a:ext cx="1995487" cy="431800"/>
            <a:chOff x="3915" y="501"/>
            <a:chExt cx="1228" cy="282"/>
          </a:xfrm>
        </p:grpSpPr>
        <p:sp>
          <p:nvSpPr>
            <p:cNvPr id="599091" name="AutoShape 51"/>
            <p:cNvSpPr>
              <a:spLocks noChangeArrowheads="1"/>
            </p:cNvSpPr>
            <p:nvPr/>
          </p:nvSpPr>
          <p:spPr bwMode="auto">
            <a:xfrm>
              <a:off x="3915" y="501"/>
              <a:ext cx="281" cy="254"/>
            </a:xfrm>
            <a:prstGeom prst="star5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92" name="Text Box 52"/>
            <p:cNvSpPr txBox="1">
              <a:spLocks noChangeArrowheads="1"/>
            </p:cNvSpPr>
            <p:nvPr/>
          </p:nvSpPr>
          <p:spPr bwMode="auto">
            <a:xfrm>
              <a:off x="4176" y="563"/>
              <a:ext cx="967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Jacksonville</a:t>
              </a:r>
            </a:p>
          </p:txBody>
        </p:sp>
      </p:grpSp>
      <p:sp>
        <p:nvSpPr>
          <p:cNvPr id="599094" name="AutoShape 54"/>
          <p:cNvSpPr>
            <a:spLocks noChangeArrowheads="1"/>
          </p:cNvSpPr>
          <p:nvPr/>
        </p:nvSpPr>
        <p:spPr bwMode="auto">
          <a:xfrm>
            <a:off x="7071403" y="3508259"/>
            <a:ext cx="456279" cy="389054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95" name="Text Box 55"/>
          <p:cNvSpPr txBox="1">
            <a:spLocks noChangeArrowheads="1"/>
          </p:cNvSpPr>
          <p:nvPr/>
        </p:nvSpPr>
        <p:spPr bwMode="auto">
          <a:xfrm>
            <a:off x="7170738" y="3090863"/>
            <a:ext cx="923925" cy="58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Palm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Beach</a:t>
            </a:r>
          </a:p>
        </p:txBody>
      </p:sp>
      <p:sp>
        <p:nvSpPr>
          <p:cNvPr id="599097" name="AutoShape 57"/>
          <p:cNvSpPr>
            <a:spLocks noChangeArrowheads="1"/>
          </p:cNvSpPr>
          <p:nvPr/>
        </p:nvSpPr>
        <p:spPr bwMode="auto">
          <a:xfrm>
            <a:off x="7082345" y="4610100"/>
            <a:ext cx="456236" cy="389293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9098" name="Text Box 58"/>
          <p:cNvSpPr txBox="1">
            <a:spLocks noChangeArrowheads="1"/>
          </p:cNvSpPr>
          <p:nvPr/>
        </p:nvSpPr>
        <p:spPr bwMode="auto">
          <a:xfrm>
            <a:off x="6823075" y="4926913"/>
            <a:ext cx="1570038" cy="3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Miami</a:t>
            </a: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4727575" y="5081588"/>
            <a:ext cx="979488" cy="979487"/>
            <a:chOff x="2995" y="3325"/>
            <a:chExt cx="603" cy="640"/>
          </a:xfrm>
        </p:grpSpPr>
        <p:sp>
          <p:nvSpPr>
            <p:cNvPr id="599100" name="AutoShape 60"/>
            <p:cNvSpPr>
              <a:spLocks noChangeArrowheads="1"/>
            </p:cNvSpPr>
            <p:nvPr/>
          </p:nvSpPr>
          <p:spPr bwMode="auto">
            <a:xfrm>
              <a:off x="3161" y="3711"/>
              <a:ext cx="281" cy="254"/>
            </a:xfrm>
            <a:prstGeom prst="star5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101" name="Text Box 61"/>
            <p:cNvSpPr txBox="1">
              <a:spLocks noChangeArrowheads="1"/>
            </p:cNvSpPr>
            <p:nvPr/>
          </p:nvSpPr>
          <p:spPr bwMode="auto">
            <a:xfrm>
              <a:off x="2995" y="3325"/>
              <a:ext cx="60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Key</a:t>
              </a:r>
              <a:br>
                <a:rPr lang="en-US" sz="1600" dirty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West</a:t>
              </a:r>
            </a:p>
          </p:txBody>
        </p:sp>
      </p:grpSp>
      <p:pic>
        <p:nvPicPr>
          <p:cNvPr id="599113" name="Picture 73" descr="rail passeng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370013"/>
            <a:ext cx="1824037" cy="21399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1" y="3781424"/>
            <a:ext cx="1785938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7851" y="2576513"/>
            <a:ext cx="2774804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AutoShape 54"/>
          <p:cNvSpPr>
            <a:spLocks noChangeArrowheads="1"/>
          </p:cNvSpPr>
          <p:nvPr/>
        </p:nvSpPr>
        <p:spPr bwMode="auto">
          <a:xfrm>
            <a:off x="6069917" y="1113402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AutoShape 54"/>
          <p:cNvSpPr>
            <a:spLocks noChangeArrowheads="1"/>
          </p:cNvSpPr>
          <p:nvPr/>
        </p:nvSpPr>
        <p:spPr bwMode="auto">
          <a:xfrm>
            <a:off x="6113459" y="1385545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AutoShape 54"/>
          <p:cNvSpPr>
            <a:spLocks noChangeArrowheads="1"/>
          </p:cNvSpPr>
          <p:nvPr/>
        </p:nvSpPr>
        <p:spPr bwMode="auto">
          <a:xfrm>
            <a:off x="6254973" y="1657687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AutoShape 54"/>
          <p:cNvSpPr>
            <a:spLocks noChangeArrowheads="1"/>
          </p:cNvSpPr>
          <p:nvPr/>
        </p:nvSpPr>
        <p:spPr bwMode="auto">
          <a:xfrm>
            <a:off x="6374716" y="1951602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AutoShape 54"/>
          <p:cNvSpPr>
            <a:spLocks noChangeArrowheads="1"/>
          </p:cNvSpPr>
          <p:nvPr/>
        </p:nvSpPr>
        <p:spPr bwMode="auto">
          <a:xfrm>
            <a:off x="6483573" y="2212859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AutoShape 54"/>
          <p:cNvSpPr>
            <a:spLocks noChangeArrowheads="1"/>
          </p:cNvSpPr>
          <p:nvPr/>
        </p:nvSpPr>
        <p:spPr bwMode="auto">
          <a:xfrm>
            <a:off x="6635974" y="2463230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AutoShape 54"/>
          <p:cNvSpPr>
            <a:spLocks noChangeArrowheads="1"/>
          </p:cNvSpPr>
          <p:nvPr/>
        </p:nvSpPr>
        <p:spPr bwMode="auto">
          <a:xfrm>
            <a:off x="6766602" y="2713601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AutoShape 54"/>
          <p:cNvSpPr>
            <a:spLocks noChangeArrowheads="1"/>
          </p:cNvSpPr>
          <p:nvPr/>
        </p:nvSpPr>
        <p:spPr bwMode="auto">
          <a:xfrm>
            <a:off x="6853688" y="2985744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AutoShape 54"/>
          <p:cNvSpPr>
            <a:spLocks noChangeArrowheads="1"/>
          </p:cNvSpPr>
          <p:nvPr/>
        </p:nvSpPr>
        <p:spPr bwMode="auto">
          <a:xfrm>
            <a:off x="6951660" y="3279658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AutoShape 54"/>
          <p:cNvSpPr>
            <a:spLocks noChangeArrowheads="1"/>
          </p:cNvSpPr>
          <p:nvPr/>
        </p:nvSpPr>
        <p:spPr bwMode="auto">
          <a:xfrm>
            <a:off x="7158488" y="3889259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AutoShape 54"/>
          <p:cNvSpPr>
            <a:spLocks noChangeArrowheads="1"/>
          </p:cNvSpPr>
          <p:nvPr/>
        </p:nvSpPr>
        <p:spPr bwMode="auto">
          <a:xfrm>
            <a:off x="7104059" y="4161401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AutoShape 54"/>
          <p:cNvSpPr>
            <a:spLocks noChangeArrowheads="1"/>
          </p:cNvSpPr>
          <p:nvPr/>
        </p:nvSpPr>
        <p:spPr bwMode="auto">
          <a:xfrm>
            <a:off x="7093174" y="4433544"/>
            <a:ext cx="319395" cy="272338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9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9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99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9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9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9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9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9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9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9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9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56" grpId="0" animBg="1"/>
      <p:bldP spid="599057" grpId="0" animBg="1"/>
      <p:bldP spid="599058" grpId="0" animBg="1"/>
      <p:bldP spid="599060" grpId="0" animBg="1"/>
      <p:bldP spid="599061" grpId="0" animBg="1"/>
      <p:bldP spid="599062" grpId="0" animBg="1"/>
      <p:bldP spid="599089" grpId="0" animBg="1"/>
      <p:bldP spid="599094" grpId="0" animBg="1"/>
      <p:bldP spid="599095" grpId="0"/>
      <p:bldP spid="599097" grpId="0" animBg="1"/>
      <p:bldP spid="59909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rida.bmp"/>
          <p:cNvPicPr>
            <a:picLocks noChangeAspect="1"/>
          </p:cNvPicPr>
          <p:nvPr/>
        </p:nvPicPr>
        <p:blipFill rotWithShape="1">
          <a:blip r:embed="rId3" cstate="print"/>
          <a:srcRect l="40239" t="1577"/>
          <a:stretch/>
        </p:blipFill>
        <p:spPr>
          <a:xfrm>
            <a:off x="2854522" y="1709487"/>
            <a:ext cx="3705377" cy="5014088"/>
          </a:xfrm>
          <a:prstGeom prst="rect">
            <a:avLst/>
          </a:prstGeom>
          <a:solidFill>
            <a:schemeClr val="accent1">
              <a:alpha val="58000"/>
            </a:schemeClr>
          </a:solidFill>
          <a:effectLst>
            <a:outerShdw blurRad="50800" dist="50800" dir="5400000" algn="ctr" rotWithShape="0">
              <a:srgbClr val="000000">
                <a:alpha val="56000"/>
              </a:srgbClr>
            </a:outerShdw>
          </a:effectLst>
        </p:spPr>
      </p:pic>
      <p:sp>
        <p:nvSpPr>
          <p:cNvPr id="4" name="Freeform 3"/>
          <p:cNvSpPr/>
          <p:nvPr/>
        </p:nvSpPr>
        <p:spPr>
          <a:xfrm>
            <a:off x="5042154" y="1805150"/>
            <a:ext cx="1325127" cy="3161340"/>
          </a:xfrm>
          <a:custGeom>
            <a:avLst/>
            <a:gdLst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33350 w 809625"/>
              <a:gd name="connsiteY8" fmla="*/ 3086100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6847 w 806847"/>
              <a:gd name="connsiteY0" fmla="*/ 0 h 5757466"/>
              <a:gd name="connsiteX1" fmla="*/ 749697 w 806847"/>
              <a:gd name="connsiteY1" fmla="*/ 438150 h 5757466"/>
              <a:gd name="connsiteX2" fmla="*/ 654447 w 806847"/>
              <a:gd name="connsiteY2" fmla="*/ 600075 h 5757466"/>
              <a:gd name="connsiteX3" fmla="*/ 597297 w 806847"/>
              <a:gd name="connsiteY3" fmla="*/ 714375 h 5757466"/>
              <a:gd name="connsiteX4" fmla="*/ 268684 w 806847"/>
              <a:gd name="connsiteY4" fmla="*/ 2119312 h 5757466"/>
              <a:gd name="connsiteX5" fmla="*/ 268684 w 806847"/>
              <a:gd name="connsiteY5" fmla="*/ 2314575 h 5757466"/>
              <a:gd name="connsiteX6" fmla="*/ 292497 w 806847"/>
              <a:gd name="connsiteY6" fmla="*/ 2847975 h 5757466"/>
              <a:gd name="connsiteX7" fmla="*/ 225822 w 806847"/>
              <a:gd name="connsiteY7" fmla="*/ 2981325 h 5757466"/>
              <a:gd name="connsiteX8" fmla="*/ 123429 w 806847"/>
              <a:gd name="connsiteY8" fmla="*/ 3102769 h 5757466"/>
              <a:gd name="connsiteX9" fmla="*/ 121047 w 806847"/>
              <a:gd name="connsiteY9" fmla="*/ 3457575 h 5757466"/>
              <a:gd name="connsiteX10" fmla="*/ 187722 w 806847"/>
              <a:gd name="connsiteY10" fmla="*/ 3676650 h 5757466"/>
              <a:gd name="connsiteX11" fmla="*/ 235347 w 806847"/>
              <a:gd name="connsiteY11" fmla="*/ 3807619 h 5757466"/>
              <a:gd name="connsiteX12" fmla="*/ 149622 w 806847"/>
              <a:gd name="connsiteY12" fmla="*/ 3962400 h 5757466"/>
              <a:gd name="connsiteX13" fmla="*/ 121047 w 806847"/>
              <a:gd name="connsiteY13" fmla="*/ 4086225 h 5757466"/>
              <a:gd name="connsiteX14" fmla="*/ 82947 w 806847"/>
              <a:gd name="connsiteY14" fmla="*/ 4295775 h 5757466"/>
              <a:gd name="connsiteX15" fmla="*/ 104378 w 806847"/>
              <a:gd name="connsiteY15" fmla="*/ 5345906 h 5757466"/>
              <a:gd name="connsiteX16" fmla="*/ 16272 w 806847"/>
              <a:gd name="connsiteY16" fmla="*/ 5695950 h 5757466"/>
              <a:gd name="connsiteX17" fmla="*/ 6747 w 806847"/>
              <a:gd name="connsiteY17" fmla="*/ 5715000 h 5757466"/>
              <a:gd name="connsiteX0" fmla="*/ 790575 w 790575"/>
              <a:gd name="connsiteY0" fmla="*/ 0 h 5695950"/>
              <a:gd name="connsiteX1" fmla="*/ 733425 w 790575"/>
              <a:gd name="connsiteY1" fmla="*/ 438150 h 5695950"/>
              <a:gd name="connsiteX2" fmla="*/ 638175 w 790575"/>
              <a:gd name="connsiteY2" fmla="*/ 600075 h 5695950"/>
              <a:gd name="connsiteX3" fmla="*/ 581025 w 790575"/>
              <a:gd name="connsiteY3" fmla="*/ 714375 h 5695950"/>
              <a:gd name="connsiteX4" fmla="*/ 252412 w 790575"/>
              <a:gd name="connsiteY4" fmla="*/ 2119312 h 5695950"/>
              <a:gd name="connsiteX5" fmla="*/ 252412 w 790575"/>
              <a:gd name="connsiteY5" fmla="*/ 2314575 h 5695950"/>
              <a:gd name="connsiteX6" fmla="*/ 276225 w 790575"/>
              <a:gd name="connsiteY6" fmla="*/ 2847975 h 5695950"/>
              <a:gd name="connsiteX7" fmla="*/ 209550 w 790575"/>
              <a:gd name="connsiteY7" fmla="*/ 2981325 h 5695950"/>
              <a:gd name="connsiteX8" fmla="*/ 107157 w 790575"/>
              <a:gd name="connsiteY8" fmla="*/ 3102769 h 5695950"/>
              <a:gd name="connsiteX9" fmla="*/ 104775 w 790575"/>
              <a:gd name="connsiteY9" fmla="*/ 3457575 h 5695950"/>
              <a:gd name="connsiteX10" fmla="*/ 171450 w 790575"/>
              <a:gd name="connsiteY10" fmla="*/ 3676650 h 5695950"/>
              <a:gd name="connsiteX11" fmla="*/ 219075 w 790575"/>
              <a:gd name="connsiteY11" fmla="*/ 3807619 h 5695950"/>
              <a:gd name="connsiteX12" fmla="*/ 133350 w 790575"/>
              <a:gd name="connsiteY12" fmla="*/ 3962400 h 5695950"/>
              <a:gd name="connsiteX13" fmla="*/ 104775 w 790575"/>
              <a:gd name="connsiteY13" fmla="*/ 4086225 h 5695950"/>
              <a:gd name="connsiteX14" fmla="*/ 66675 w 790575"/>
              <a:gd name="connsiteY14" fmla="*/ 4295775 h 5695950"/>
              <a:gd name="connsiteX15" fmla="*/ 88106 w 790575"/>
              <a:gd name="connsiteY15" fmla="*/ 5345906 h 5695950"/>
              <a:gd name="connsiteX16" fmla="*/ 0 w 790575"/>
              <a:gd name="connsiteY16" fmla="*/ 5695950 h 5695950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1209278"/>
              <a:gd name="connsiteY0" fmla="*/ 0 h 5693569"/>
              <a:gd name="connsiteX1" fmla="*/ 716756 w 1209278"/>
              <a:gd name="connsiteY1" fmla="*/ 438150 h 5693569"/>
              <a:gd name="connsiteX2" fmla="*/ 621506 w 1209278"/>
              <a:gd name="connsiteY2" fmla="*/ 600075 h 5693569"/>
              <a:gd name="connsiteX3" fmla="*/ 564356 w 1209278"/>
              <a:gd name="connsiteY3" fmla="*/ 714375 h 5693569"/>
              <a:gd name="connsiteX4" fmla="*/ 235743 w 1209278"/>
              <a:gd name="connsiteY4" fmla="*/ 2119312 h 5693569"/>
              <a:gd name="connsiteX5" fmla="*/ 235743 w 1209278"/>
              <a:gd name="connsiteY5" fmla="*/ 2314575 h 5693569"/>
              <a:gd name="connsiteX6" fmla="*/ 259556 w 1209278"/>
              <a:gd name="connsiteY6" fmla="*/ 2847975 h 5693569"/>
              <a:gd name="connsiteX7" fmla="*/ 1169193 w 1209278"/>
              <a:gd name="connsiteY7" fmla="*/ 2988469 h 5693569"/>
              <a:gd name="connsiteX8" fmla="*/ 90488 w 1209278"/>
              <a:gd name="connsiteY8" fmla="*/ 3102769 h 5693569"/>
              <a:gd name="connsiteX9" fmla="*/ 88106 w 1209278"/>
              <a:gd name="connsiteY9" fmla="*/ 3457575 h 5693569"/>
              <a:gd name="connsiteX10" fmla="*/ 154781 w 1209278"/>
              <a:gd name="connsiteY10" fmla="*/ 3676650 h 5693569"/>
              <a:gd name="connsiteX11" fmla="*/ 202406 w 1209278"/>
              <a:gd name="connsiteY11" fmla="*/ 3807619 h 5693569"/>
              <a:gd name="connsiteX12" fmla="*/ 116681 w 1209278"/>
              <a:gd name="connsiteY12" fmla="*/ 3962400 h 5693569"/>
              <a:gd name="connsiteX13" fmla="*/ 88106 w 1209278"/>
              <a:gd name="connsiteY13" fmla="*/ 4086225 h 5693569"/>
              <a:gd name="connsiteX14" fmla="*/ 50006 w 1209278"/>
              <a:gd name="connsiteY14" fmla="*/ 4295775 h 5693569"/>
              <a:gd name="connsiteX15" fmla="*/ 71437 w 1209278"/>
              <a:gd name="connsiteY15" fmla="*/ 5345906 h 5693569"/>
              <a:gd name="connsiteX16" fmla="*/ 0 w 1209278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3831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69068 w 773906"/>
              <a:gd name="connsiteY7" fmla="*/ 3005137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8593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6288 w 776288"/>
              <a:gd name="connsiteY0" fmla="*/ 0 h 5729287"/>
              <a:gd name="connsiteX1" fmla="*/ 716756 w 776288"/>
              <a:gd name="connsiteY1" fmla="*/ 473868 h 5729287"/>
              <a:gd name="connsiteX2" fmla="*/ 621506 w 776288"/>
              <a:gd name="connsiteY2" fmla="*/ 635793 h 5729287"/>
              <a:gd name="connsiteX3" fmla="*/ 564356 w 776288"/>
              <a:gd name="connsiteY3" fmla="*/ 750093 h 5729287"/>
              <a:gd name="connsiteX4" fmla="*/ 235743 w 776288"/>
              <a:gd name="connsiteY4" fmla="*/ 2155030 h 5729287"/>
              <a:gd name="connsiteX5" fmla="*/ 235743 w 776288"/>
              <a:gd name="connsiteY5" fmla="*/ 2350293 h 5729287"/>
              <a:gd name="connsiteX6" fmla="*/ 259556 w 776288"/>
              <a:gd name="connsiteY6" fmla="*/ 2883693 h 5729287"/>
              <a:gd name="connsiteX7" fmla="*/ 180974 w 776288"/>
              <a:gd name="connsiteY7" fmla="*/ 3033712 h 5729287"/>
              <a:gd name="connsiteX8" fmla="*/ 90488 w 776288"/>
              <a:gd name="connsiteY8" fmla="*/ 3138487 h 5729287"/>
              <a:gd name="connsiteX9" fmla="*/ 88106 w 776288"/>
              <a:gd name="connsiteY9" fmla="*/ 3493293 h 5729287"/>
              <a:gd name="connsiteX10" fmla="*/ 154781 w 776288"/>
              <a:gd name="connsiteY10" fmla="*/ 3712368 h 5729287"/>
              <a:gd name="connsiteX11" fmla="*/ 202406 w 776288"/>
              <a:gd name="connsiteY11" fmla="*/ 3843337 h 5729287"/>
              <a:gd name="connsiteX12" fmla="*/ 116681 w 776288"/>
              <a:gd name="connsiteY12" fmla="*/ 3998118 h 5729287"/>
              <a:gd name="connsiteX13" fmla="*/ 88106 w 776288"/>
              <a:gd name="connsiteY13" fmla="*/ 4121943 h 5729287"/>
              <a:gd name="connsiteX14" fmla="*/ 50006 w 776288"/>
              <a:gd name="connsiteY14" fmla="*/ 4331493 h 5729287"/>
              <a:gd name="connsiteX15" fmla="*/ 71437 w 776288"/>
              <a:gd name="connsiteY15" fmla="*/ 5381624 h 5729287"/>
              <a:gd name="connsiteX16" fmla="*/ 0 w 776288"/>
              <a:gd name="connsiteY16" fmla="*/ 5729287 h 5729287"/>
              <a:gd name="connsiteX0" fmla="*/ 776288 w 1101328"/>
              <a:gd name="connsiteY0" fmla="*/ 0 h 5729287"/>
              <a:gd name="connsiteX1" fmla="*/ 1075531 w 1101328"/>
              <a:gd name="connsiteY1" fmla="*/ 410368 h 5729287"/>
              <a:gd name="connsiteX2" fmla="*/ 621506 w 1101328"/>
              <a:gd name="connsiteY2" fmla="*/ 635793 h 5729287"/>
              <a:gd name="connsiteX3" fmla="*/ 564356 w 1101328"/>
              <a:gd name="connsiteY3" fmla="*/ 750093 h 5729287"/>
              <a:gd name="connsiteX4" fmla="*/ 235743 w 1101328"/>
              <a:gd name="connsiteY4" fmla="*/ 2155030 h 5729287"/>
              <a:gd name="connsiteX5" fmla="*/ 235743 w 1101328"/>
              <a:gd name="connsiteY5" fmla="*/ 2350293 h 5729287"/>
              <a:gd name="connsiteX6" fmla="*/ 259556 w 1101328"/>
              <a:gd name="connsiteY6" fmla="*/ 2883693 h 5729287"/>
              <a:gd name="connsiteX7" fmla="*/ 180974 w 1101328"/>
              <a:gd name="connsiteY7" fmla="*/ 3033712 h 5729287"/>
              <a:gd name="connsiteX8" fmla="*/ 90488 w 1101328"/>
              <a:gd name="connsiteY8" fmla="*/ 3138487 h 5729287"/>
              <a:gd name="connsiteX9" fmla="*/ 88106 w 1101328"/>
              <a:gd name="connsiteY9" fmla="*/ 3493293 h 5729287"/>
              <a:gd name="connsiteX10" fmla="*/ 154781 w 1101328"/>
              <a:gd name="connsiteY10" fmla="*/ 3712368 h 5729287"/>
              <a:gd name="connsiteX11" fmla="*/ 202406 w 1101328"/>
              <a:gd name="connsiteY11" fmla="*/ 3843337 h 5729287"/>
              <a:gd name="connsiteX12" fmla="*/ 116681 w 1101328"/>
              <a:gd name="connsiteY12" fmla="*/ 3998118 h 5729287"/>
              <a:gd name="connsiteX13" fmla="*/ 88106 w 1101328"/>
              <a:gd name="connsiteY13" fmla="*/ 4121943 h 5729287"/>
              <a:gd name="connsiteX14" fmla="*/ 50006 w 1101328"/>
              <a:gd name="connsiteY14" fmla="*/ 4331493 h 5729287"/>
              <a:gd name="connsiteX15" fmla="*/ 71437 w 1101328"/>
              <a:gd name="connsiteY15" fmla="*/ 5381624 h 5729287"/>
              <a:gd name="connsiteX16" fmla="*/ 0 w 1101328"/>
              <a:gd name="connsiteY16" fmla="*/ 5729287 h 5729287"/>
              <a:gd name="connsiteX0" fmla="*/ 776288 w 1117970"/>
              <a:gd name="connsiteY0" fmla="*/ 0 h 5729287"/>
              <a:gd name="connsiteX1" fmla="*/ 876140 w 1117970"/>
              <a:gd name="connsiteY1" fmla="*/ 165894 h 5729287"/>
              <a:gd name="connsiteX2" fmla="*/ 1075531 w 1117970"/>
              <a:gd name="connsiteY2" fmla="*/ 410368 h 5729287"/>
              <a:gd name="connsiteX3" fmla="*/ 621506 w 1117970"/>
              <a:gd name="connsiteY3" fmla="*/ 635793 h 5729287"/>
              <a:gd name="connsiteX4" fmla="*/ 564356 w 1117970"/>
              <a:gd name="connsiteY4" fmla="*/ 750093 h 5729287"/>
              <a:gd name="connsiteX5" fmla="*/ 235743 w 1117970"/>
              <a:gd name="connsiteY5" fmla="*/ 2155030 h 5729287"/>
              <a:gd name="connsiteX6" fmla="*/ 235743 w 1117970"/>
              <a:gd name="connsiteY6" fmla="*/ 2350293 h 5729287"/>
              <a:gd name="connsiteX7" fmla="*/ 259556 w 1117970"/>
              <a:gd name="connsiteY7" fmla="*/ 2883693 h 5729287"/>
              <a:gd name="connsiteX8" fmla="*/ 180974 w 1117970"/>
              <a:gd name="connsiteY8" fmla="*/ 3033712 h 5729287"/>
              <a:gd name="connsiteX9" fmla="*/ 90488 w 1117970"/>
              <a:gd name="connsiteY9" fmla="*/ 3138487 h 5729287"/>
              <a:gd name="connsiteX10" fmla="*/ 88106 w 1117970"/>
              <a:gd name="connsiteY10" fmla="*/ 3493293 h 5729287"/>
              <a:gd name="connsiteX11" fmla="*/ 154781 w 1117970"/>
              <a:gd name="connsiteY11" fmla="*/ 3712368 h 5729287"/>
              <a:gd name="connsiteX12" fmla="*/ 202406 w 1117970"/>
              <a:gd name="connsiteY12" fmla="*/ 3843337 h 5729287"/>
              <a:gd name="connsiteX13" fmla="*/ 116681 w 1117970"/>
              <a:gd name="connsiteY13" fmla="*/ 3998118 h 5729287"/>
              <a:gd name="connsiteX14" fmla="*/ 88106 w 1117970"/>
              <a:gd name="connsiteY14" fmla="*/ 4121943 h 5729287"/>
              <a:gd name="connsiteX15" fmla="*/ 50006 w 1117970"/>
              <a:gd name="connsiteY15" fmla="*/ 4331493 h 5729287"/>
              <a:gd name="connsiteX16" fmla="*/ 71437 w 1117970"/>
              <a:gd name="connsiteY16" fmla="*/ 5381624 h 5729287"/>
              <a:gd name="connsiteX17" fmla="*/ 0 w 1117970"/>
              <a:gd name="connsiteY17" fmla="*/ 5729287 h 5729287"/>
              <a:gd name="connsiteX0" fmla="*/ 776288 w 1127495"/>
              <a:gd name="connsiteY0" fmla="*/ 0 h 5729287"/>
              <a:gd name="connsiteX1" fmla="*/ 876140 w 1127495"/>
              <a:gd name="connsiteY1" fmla="*/ 165894 h 5729287"/>
              <a:gd name="connsiteX2" fmla="*/ 1085056 w 1127495"/>
              <a:gd name="connsiteY2" fmla="*/ 445293 h 5729287"/>
              <a:gd name="connsiteX3" fmla="*/ 621506 w 1127495"/>
              <a:gd name="connsiteY3" fmla="*/ 635793 h 5729287"/>
              <a:gd name="connsiteX4" fmla="*/ 564356 w 1127495"/>
              <a:gd name="connsiteY4" fmla="*/ 750093 h 5729287"/>
              <a:gd name="connsiteX5" fmla="*/ 235743 w 1127495"/>
              <a:gd name="connsiteY5" fmla="*/ 2155030 h 5729287"/>
              <a:gd name="connsiteX6" fmla="*/ 235743 w 1127495"/>
              <a:gd name="connsiteY6" fmla="*/ 2350293 h 5729287"/>
              <a:gd name="connsiteX7" fmla="*/ 259556 w 1127495"/>
              <a:gd name="connsiteY7" fmla="*/ 2883693 h 5729287"/>
              <a:gd name="connsiteX8" fmla="*/ 180974 w 1127495"/>
              <a:gd name="connsiteY8" fmla="*/ 3033712 h 5729287"/>
              <a:gd name="connsiteX9" fmla="*/ 90488 w 1127495"/>
              <a:gd name="connsiteY9" fmla="*/ 3138487 h 5729287"/>
              <a:gd name="connsiteX10" fmla="*/ 88106 w 1127495"/>
              <a:gd name="connsiteY10" fmla="*/ 3493293 h 5729287"/>
              <a:gd name="connsiteX11" fmla="*/ 154781 w 1127495"/>
              <a:gd name="connsiteY11" fmla="*/ 3712368 h 5729287"/>
              <a:gd name="connsiteX12" fmla="*/ 202406 w 1127495"/>
              <a:gd name="connsiteY12" fmla="*/ 3843337 h 5729287"/>
              <a:gd name="connsiteX13" fmla="*/ 116681 w 1127495"/>
              <a:gd name="connsiteY13" fmla="*/ 3998118 h 5729287"/>
              <a:gd name="connsiteX14" fmla="*/ 88106 w 1127495"/>
              <a:gd name="connsiteY14" fmla="*/ 4121943 h 5729287"/>
              <a:gd name="connsiteX15" fmla="*/ 50006 w 1127495"/>
              <a:gd name="connsiteY15" fmla="*/ 4331493 h 5729287"/>
              <a:gd name="connsiteX16" fmla="*/ 71437 w 1127495"/>
              <a:gd name="connsiteY16" fmla="*/ 5381624 h 5729287"/>
              <a:gd name="connsiteX17" fmla="*/ 0 w 1127495"/>
              <a:gd name="connsiteY17" fmla="*/ 5729287 h 5729287"/>
              <a:gd name="connsiteX0" fmla="*/ 776288 w 1107704"/>
              <a:gd name="connsiteY0" fmla="*/ 0 h 5729287"/>
              <a:gd name="connsiteX1" fmla="*/ 876140 w 1107704"/>
              <a:gd name="connsiteY1" fmla="*/ 165894 h 5729287"/>
              <a:gd name="connsiteX2" fmla="*/ 1085056 w 1107704"/>
              <a:gd name="connsiteY2" fmla="*/ 445293 h 5729287"/>
              <a:gd name="connsiteX3" fmla="*/ 1012031 w 1107704"/>
              <a:gd name="connsiteY3" fmla="*/ 899318 h 5729287"/>
              <a:gd name="connsiteX4" fmla="*/ 564356 w 1107704"/>
              <a:gd name="connsiteY4" fmla="*/ 750093 h 5729287"/>
              <a:gd name="connsiteX5" fmla="*/ 235743 w 1107704"/>
              <a:gd name="connsiteY5" fmla="*/ 2155030 h 5729287"/>
              <a:gd name="connsiteX6" fmla="*/ 235743 w 1107704"/>
              <a:gd name="connsiteY6" fmla="*/ 2350293 h 5729287"/>
              <a:gd name="connsiteX7" fmla="*/ 259556 w 1107704"/>
              <a:gd name="connsiteY7" fmla="*/ 2883693 h 5729287"/>
              <a:gd name="connsiteX8" fmla="*/ 180974 w 1107704"/>
              <a:gd name="connsiteY8" fmla="*/ 3033712 h 5729287"/>
              <a:gd name="connsiteX9" fmla="*/ 90488 w 1107704"/>
              <a:gd name="connsiteY9" fmla="*/ 3138487 h 5729287"/>
              <a:gd name="connsiteX10" fmla="*/ 88106 w 1107704"/>
              <a:gd name="connsiteY10" fmla="*/ 3493293 h 5729287"/>
              <a:gd name="connsiteX11" fmla="*/ 154781 w 1107704"/>
              <a:gd name="connsiteY11" fmla="*/ 3712368 h 5729287"/>
              <a:gd name="connsiteX12" fmla="*/ 202406 w 1107704"/>
              <a:gd name="connsiteY12" fmla="*/ 3843337 h 5729287"/>
              <a:gd name="connsiteX13" fmla="*/ 116681 w 1107704"/>
              <a:gd name="connsiteY13" fmla="*/ 3998118 h 5729287"/>
              <a:gd name="connsiteX14" fmla="*/ 88106 w 1107704"/>
              <a:gd name="connsiteY14" fmla="*/ 4121943 h 5729287"/>
              <a:gd name="connsiteX15" fmla="*/ 50006 w 1107704"/>
              <a:gd name="connsiteY15" fmla="*/ 4331493 h 5729287"/>
              <a:gd name="connsiteX16" fmla="*/ 71437 w 1107704"/>
              <a:gd name="connsiteY16" fmla="*/ 5381624 h 5729287"/>
              <a:gd name="connsiteX17" fmla="*/ 0 w 1107704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012031 w 1229519"/>
              <a:gd name="connsiteY3" fmla="*/ 89931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116806 w 1229519"/>
              <a:gd name="connsiteY3" fmla="*/ 82946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168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422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64469"/>
              <a:gd name="connsiteY0" fmla="*/ 0 h 5729287"/>
              <a:gd name="connsiteX1" fmla="*/ 876140 w 1464469"/>
              <a:gd name="connsiteY1" fmla="*/ 165894 h 5729287"/>
              <a:gd name="connsiteX2" fmla="*/ 1085056 w 1464469"/>
              <a:gd name="connsiteY2" fmla="*/ 445293 h 5729287"/>
              <a:gd name="connsiteX3" fmla="*/ 1142206 w 1464469"/>
              <a:gd name="connsiteY3" fmla="*/ 829468 h 5729287"/>
              <a:gd name="connsiteX4" fmla="*/ 1345406 w 1464469"/>
              <a:gd name="connsiteY4" fmla="*/ 1197768 h 5729287"/>
              <a:gd name="connsiteX5" fmla="*/ 235743 w 1464469"/>
              <a:gd name="connsiteY5" fmla="*/ 2155030 h 5729287"/>
              <a:gd name="connsiteX6" fmla="*/ 235743 w 1464469"/>
              <a:gd name="connsiteY6" fmla="*/ 2350293 h 5729287"/>
              <a:gd name="connsiteX7" fmla="*/ 259556 w 1464469"/>
              <a:gd name="connsiteY7" fmla="*/ 2883693 h 5729287"/>
              <a:gd name="connsiteX8" fmla="*/ 180974 w 1464469"/>
              <a:gd name="connsiteY8" fmla="*/ 3033712 h 5729287"/>
              <a:gd name="connsiteX9" fmla="*/ 90488 w 1464469"/>
              <a:gd name="connsiteY9" fmla="*/ 3138487 h 5729287"/>
              <a:gd name="connsiteX10" fmla="*/ 88106 w 1464469"/>
              <a:gd name="connsiteY10" fmla="*/ 3493293 h 5729287"/>
              <a:gd name="connsiteX11" fmla="*/ 154781 w 1464469"/>
              <a:gd name="connsiteY11" fmla="*/ 3712368 h 5729287"/>
              <a:gd name="connsiteX12" fmla="*/ 202406 w 1464469"/>
              <a:gd name="connsiteY12" fmla="*/ 3843337 h 5729287"/>
              <a:gd name="connsiteX13" fmla="*/ 116681 w 1464469"/>
              <a:gd name="connsiteY13" fmla="*/ 3998118 h 5729287"/>
              <a:gd name="connsiteX14" fmla="*/ 88106 w 1464469"/>
              <a:gd name="connsiteY14" fmla="*/ 4121943 h 5729287"/>
              <a:gd name="connsiteX15" fmla="*/ 50006 w 1464469"/>
              <a:gd name="connsiteY15" fmla="*/ 4331493 h 5729287"/>
              <a:gd name="connsiteX16" fmla="*/ 71437 w 1464469"/>
              <a:gd name="connsiteY16" fmla="*/ 5381624 h 5729287"/>
              <a:gd name="connsiteX17" fmla="*/ 0 w 1464469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345406 w 1668462"/>
              <a:gd name="connsiteY4" fmla="*/ 119776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443831 w 1668462"/>
              <a:gd name="connsiteY4" fmla="*/ 136604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530615 w 1802871"/>
              <a:gd name="connsiteY4" fmla="*/ 1407318 h 5729287"/>
              <a:gd name="connsiteX5" fmla="*/ 1748102 w 1802871"/>
              <a:gd name="connsiteY5" fmla="*/ 2459830 h 5729287"/>
              <a:gd name="connsiteX6" fmla="*/ 246327 w 1802871"/>
              <a:gd name="connsiteY6" fmla="*/ 2350293 h 5729287"/>
              <a:gd name="connsiteX7" fmla="*/ 270140 w 1802871"/>
              <a:gd name="connsiteY7" fmla="*/ 2883693 h 5729287"/>
              <a:gd name="connsiteX8" fmla="*/ 191558 w 1802871"/>
              <a:gd name="connsiteY8" fmla="*/ 3033712 h 5729287"/>
              <a:gd name="connsiteX9" fmla="*/ 101072 w 1802871"/>
              <a:gd name="connsiteY9" fmla="*/ 3138487 h 5729287"/>
              <a:gd name="connsiteX10" fmla="*/ 98690 w 1802871"/>
              <a:gd name="connsiteY10" fmla="*/ 3493293 h 5729287"/>
              <a:gd name="connsiteX11" fmla="*/ 165365 w 1802871"/>
              <a:gd name="connsiteY11" fmla="*/ 3712368 h 5729287"/>
              <a:gd name="connsiteX12" fmla="*/ 212990 w 1802871"/>
              <a:gd name="connsiteY12" fmla="*/ 3843337 h 5729287"/>
              <a:gd name="connsiteX13" fmla="*/ 127265 w 1802871"/>
              <a:gd name="connsiteY13" fmla="*/ 3998118 h 5729287"/>
              <a:gd name="connsiteX14" fmla="*/ 98690 w 1802871"/>
              <a:gd name="connsiteY14" fmla="*/ 4121943 h 5729287"/>
              <a:gd name="connsiteX15" fmla="*/ 60590 w 1802871"/>
              <a:gd name="connsiteY15" fmla="*/ 4331493 h 5729287"/>
              <a:gd name="connsiteX16" fmla="*/ 82021 w 1802871"/>
              <a:gd name="connsiteY16" fmla="*/ 5381624 h 5729287"/>
              <a:gd name="connsiteX17" fmla="*/ 10584 w 1802871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18523 w 1802871"/>
              <a:gd name="connsiteY4" fmla="*/ 1023144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76288 w 1716087"/>
              <a:gd name="connsiteY0" fmla="*/ 0 h 5729287"/>
              <a:gd name="connsiteX1" fmla="*/ 876140 w 1716087"/>
              <a:gd name="connsiteY1" fmla="*/ 165894 h 5729287"/>
              <a:gd name="connsiteX2" fmla="*/ 1066006 w 1716087"/>
              <a:gd name="connsiteY2" fmla="*/ 397668 h 5729287"/>
              <a:gd name="connsiteX3" fmla="*/ 1142206 w 1716087"/>
              <a:gd name="connsiteY3" fmla="*/ 829468 h 5729287"/>
              <a:gd name="connsiteX4" fmla="*/ 1323814 w 1716087"/>
              <a:gd name="connsiteY4" fmla="*/ 1007269 h 5729287"/>
              <a:gd name="connsiteX5" fmla="*/ 1520031 w 1716087"/>
              <a:gd name="connsiteY5" fmla="*/ 1407318 h 5729287"/>
              <a:gd name="connsiteX6" fmla="*/ 1661318 w 1716087"/>
              <a:gd name="connsiteY6" fmla="*/ 2243930 h 5729287"/>
              <a:gd name="connsiteX7" fmla="*/ 235743 w 1716087"/>
              <a:gd name="connsiteY7" fmla="*/ 2350293 h 5729287"/>
              <a:gd name="connsiteX8" fmla="*/ 259556 w 1716087"/>
              <a:gd name="connsiteY8" fmla="*/ 2883693 h 5729287"/>
              <a:gd name="connsiteX9" fmla="*/ 180974 w 1716087"/>
              <a:gd name="connsiteY9" fmla="*/ 3033712 h 5729287"/>
              <a:gd name="connsiteX10" fmla="*/ 90488 w 1716087"/>
              <a:gd name="connsiteY10" fmla="*/ 3138487 h 5729287"/>
              <a:gd name="connsiteX11" fmla="*/ 88106 w 1716087"/>
              <a:gd name="connsiteY11" fmla="*/ 3493293 h 5729287"/>
              <a:gd name="connsiteX12" fmla="*/ 154781 w 1716087"/>
              <a:gd name="connsiteY12" fmla="*/ 3712368 h 5729287"/>
              <a:gd name="connsiteX13" fmla="*/ 202406 w 1716087"/>
              <a:gd name="connsiteY13" fmla="*/ 3843337 h 5729287"/>
              <a:gd name="connsiteX14" fmla="*/ 116681 w 1716087"/>
              <a:gd name="connsiteY14" fmla="*/ 3998118 h 5729287"/>
              <a:gd name="connsiteX15" fmla="*/ 88106 w 1716087"/>
              <a:gd name="connsiteY15" fmla="*/ 4121943 h 5729287"/>
              <a:gd name="connsiteX16" fmla="*/ 50006 w 1716087"/>
              <a:gd name="connsiteY16" fmla="*/ 4331493 h 5729287"/>
              <a:gd name="connsiteX17" fmla="*/ 71437 w 1716087"/>
              <a:gd name="connsiteY17" fmla="*/ 5381624 h 5729287"/>
              <a:gd name="connsiteX18" fmla="*/ 0 w 1716087"/>
              <a:gd name="connsiteY18" fmla="*/ 5729287 h 5729287"/>
              <a:gd name="connsiteX0" fmla="*/ 849710 w 2485892"/>
              <a:gd name="connsiteY0" fmla="*/ 0 h 5729287"/>
              <a:gd name="connsiteX1" fmla="*/ 949562 w 2485892"/>
              <a:gd name="connsiteY1" fmla="*/ 165894 h 5729287"/>
              <a:gd name="connsiteX2" fmla="*/ 1139428 w 2485892"/>
              <a:gd name="connsiteY2" fmla="*/ 397668 h 5729287"/>
              <a:gd name="connsiteX3" fmla="*/ 1215628 w 2485892"/>
              <a:gd name="connsiteY3" fmla="*/ 829468 h 5729287"/>
              <a:gd name="connsiteX4" fmla="*/ 1397236 w 2485892"/>
              <a:gd name="connsiteY4" fmla="*/ 1007269 h 5729287"/>
              <a:gd name="connsiteX5" fmla="*/ 1593453 w 2485892"/>
              <a:gd name="connsiteY5" fmla="*/ 1407318 h 5729287"/>
              <a:gd name="connsiteX6" fmla="*/ 1734740 w 2485892"/>
              <a:gd name="connsiteY6" fmla="*/ 2243930 h 5729287"/>
              <a:gd name="connsiteX7" fmla="*/ 2252265 w 2485892"/>
              <a:gd name="connsiteY7" fmla="*/ 3271043 h 5729287"/>
              <a:gd name="connsiteX8" fmla="*/ 332978 w 2485892"/>
              <a:gd name="connsiteY8" fmla="*/ 2883693 h 5729287"/>
              <a:gd name="connsiteX9" fmla="*/ 254396 w 2485892"/>
              <a:gd name="connsiteY9" fmla="*/ 3033712 h 5729287"/>
              <a:gd name="connsiteX10" fmla="*/ 163910 w 2485892"/>
              <a:gd name="connsiteY10" fmla="*/ 3138487 h 5729287"/>
              <a:gd name="connsiteX11" fmla="*/ 161528 w 2485892"/>
              <a:gd name="connsiteY11" fmla="*/ 3493293 h 5729287"/>
              <a:gd name="connsiteX12" fmla="*/ 228203 w 2485892"/>
              <a:gd name="connsiteY12" fmla="*/ 3712368 h 5729287"/>
              <a:gd name="connsiteX13" fmla="*/ 275828 w 2485892"/>
              <a:gd name="connsiteY13" fmla="*/ 3843337 h 5729287"/>
              <a:gd name="connsiteX14" fmla="*/ 190103 w 2485892"/>
              <a:gd name="connsiteY14" fmla="*/ 3998118 h 5729287"/>
              <a:gd name="connsiteX15" fmla="*/ 161528 w 2485892"/>
              <a:gd name="connsiteY15" fmla="*/ 4121943 h 5729287"/>
              <a:gd name="connsiteX16" fmla="*/ 123428 w 2485892"/>
              <a:gd name="connsiteY16" fmla="*/ 4331493 h 5729287"/>
              <a:gd name="connsiteX17" fmla="*/ 144859 w 2485892"/>
              <a:gd name="connsiteY17" fmla="*/ 5381624 h 5729287"/>
              <a:gd name="connsiteX18" fmla="*/ 73422 w 2485892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31718 w 2395933"/>
              <a:gd name="connsiteY0" fmla="*/ 0 h 5729287"/>
              <a:gd name="connsiteX1" fmla="*/ 931570 w 2395933"/>
              <a:gd name="connsiteY1" fmla="*/ 165894 h 5729287"/>
              <a:gd name="connsiteX2" fmla="*/ 1121436 w 2395933"/>
              <a:gd name="connsiteY2" fmla="*/ 397668 h 5729287"/>
              <a:gd name="connsiteX3" fmla="*/ 1197636 w 2395933"/>
              <a:gd name="connsiteY3" fmla="*/ 829468 h 5729287"/>
              <a:gd name="connsiteX4" fmla="*/ 1379244 w 2395933"/>
              <a:gd name="connsiteY4" fmla="*/ 1007269 h 5729287"/>
              <a:gd name="connsiteX5" fmla="*/ 1575461 w 2395933"/>
              <a:gd name="connsiteY5" fmla="*/ 1407318 h 5729287"/>
              <a:gd name="connsiteX6" fmla="*/ 1932648 w 2395933"/>
              <a:gd name="connsiteY6" fmla="*/ 2332830 h 5729287"/>
              <a:gd name="connsiteX7" fmla="*/ 2126323 w 2395933"/>
              <a:gd name="connsiteY7" fmla="*/ 2909093 h 5729287"/>
              <a:gd name="connsiteX8" fmla="*/ 314986 w 2395933"/>
              <a:gd name="connsiteY8" fmla="*/ 2883693 h 5729287"/>
              <a:gd name="connsiteX9" fmla="*/ 236404 w 2395933"/>
              <a:gd name="connsiteY9" fmla="*/ 3033712 h 5729287"/>
              <a:gd name="connsiteX10" fmla="*/ 145918 w 2395933"/>
              <a:gd name="connsiteY10" fmla="*/ 3138487 h 5729287"/>
              <a:gd name="connsiteX11" fmla="*/ 143536 w 2395933"/>
              <a:gd name="connsiteY11" fmla="*/ 3493293 h 5729287"/>
              <a:gd name="connsiteX12" fmla="*/ 210211 w 2395933"/>
              <a:gd name="connsiteY12" fmla="*/ 3712368 h 5729287"/>
              <a:gd name="connsiteX13" fmla="*/ 257836 w 2395933"/>
              <a:gd name="connsiteY13" fmla="*/ 3843337 h 5729287"/>
              <a:gd name="connsiteX14" fmla="*/ 172111 w 2395933"/>
              <a:gd name="connsiteY14" fmla="*/ 3998118 h 5729287"/>
              <a:gd name="connsiteX15" fmla="*/ 143536 w 2395933"/>
              <a:gd name="connsiteY15" fmla="*/ 4121943 h 5729287"/>
              <a:gd name="connsiteX16" fmla="*/ 105436 w 2395933"/>
              <a:gd name="connsiteY16" fmla="*/ 4331493 h 5729287"/>
              <a:gd name="connsiteX17" fmla="*/ 126867 w 2395933"/>
              <a:gd name="connsiteY17" fmla="*/ 5381624 h 5729287"/>
              <a:gd name="connsiteX18" fmla="*/ 55430 w 2395933"/>
              <a:gd name="connsiteY18" fmla="*/ 5729287 h 5729287"/>
              <a:gd name="connsiteX0" fmla="*/ 831718 w 2126323"/>
              <a:gd name="connsiteY0" fmla="*/ 0 h 5729287"/>
              <a:gd name="connsiteX1" fmla="*/ 931570 w 2126323"/>
              <a:gd name="connsiteY1" fmla="*/ 165894 h 5729287"/>
              <a:gd name="connsiteX2" fmla="*/ 1121436 w 2126323"/>
              <a:gd name="connsiteY2" fmla="*/ 397668 h 5729287"/>
              <a:gd name="connsiteX3" fmla="*/ 1197636 w 2126323"/>
              <a:gd name="connsiteY3" fmla="*/ 829468 h 5729287"/>
              <a:gd name="connsiteX4" fmla="*/ 1379244 w 2126323"/>
              <a:gd name="connsiteY4" fmla="*/ 1007269 h 5729287"/>
              <a:gd name="connsiteX5" fmla="*/ 1575461 w 2126323"/>
              <a:gd name="connsiteY5" fmla="*/ 1407318 h 5729287"/>
              <a:gd name="connsiteX6" fmla="*/ 1932648 w 2126323"/>
              <a:gd name="connsiteY6" fmla="*/ 2332830 h 5729287"/>
              <a:gd name="connsiteX7" fmla="*/ 2126323 w 2126323"/>
              <a:gd name="connsiteY7" fmla="*/ 2909093 h 5729287"/>
              <a:gd name="connsiteX8" fmla="*/ 314986 w 2126323"/>
              <a:gd name="connsiteY8" fmla="*/ 2883693 h 5729287"/>
              <a:gd name="connsiteX9" fmla="*/ 236404 w 2126323"/>
              <a:gd name="connsiteY9" fmla="*/ 3033712 h 5729287"/>
              <a:gd name="connsiteX10" fmla="*/ 145918 w 2126323"/>
              <a:gd name="connsiteY10" fmla="*/ 3138487 h 5729287"/>
              <a:gd name="connsiteX11" fmla="*/ 143536 w 2126323"/>
              <a:gd name="connsiteY11" fmla="*/ 3493293 h 5729287"/>
              <a:gd name="connsiteX12" fmla="*/ 210211 w 2126323"/>
              <a:gd name="connsiteY12" fmla="*/ 3712368 h 5729287"/>
              <a:gd name="connsiteX13" fmla="*/ 257836 w 2126323"/>
              <a:gd name="connsiteY13" fmla="*/ 3843337 h 5729287"/>
              <a:gd name="connsiteX14" fmla="*/ 172111 w 2126323"/>
              <a:gd name="connsiteY14" fmla="*/ 3998118 h 5729287"/>
              <a:gd name="connsiteX15" fmla="*/ 143536 w 2126323"/>
              <a:gd name="connsiteY15" fmla="*/ 4121943 h 5729287"/>
              <a:gd name="connsiteX16" fmla="*/ 105436 w 2126323"/>
              <a:gd name="connsiteY16" fmla="*/ 4331493 h 5729287"/>
              <a:gd name="connsiteX17" fmla="*/ 126867 w 2126323"/>
              <a:gd name="connsiteY17" fmla="*/ 5381624 h 5729287"/>
              <a:gd name="connsiteX18" fmla="*/ 55430 w 2126323"/>
              <a:gd name="connsiteY18" fmla="*/ 5729287 h 5729287"/>
              <a:gd name="connsiteX0" fmla="*/ 831718 w 2367888"/>
              <a:gd name="connsiteY0" fmla="*/ 0 h 5729287"/>
              <a:gd name="connsiteX1" fmla="*/ 931570 w 2367888"/>
              <a:gd name="connsiteY1" fmla="*/ 165894 h 5729287"/>
              <a:gd name="connsiteX2" fmla="*/ 1121436 w 2367888"/>
              <a:gd name="connsiteY2" fmla="*/ 397668 h 5729287"/>
              <a:gd name="connsiteX3" fmla="*/ 1197636 w 2367888"/>
              <a:gd name="connsiteY3" fmla="*/ 829468 h 5729287"/>
              <a:gd name="connsiteX4" fmla="*/ 1379244 w 2367888"/>
              <a:gd name="connsiteY4" fmla="*/ 1007269 h 5729287"/>
              <a:gd name="connsiteX5" fmla="*/ 1575461 w 2367888"/>
              <a:gd name="connsiteY5" fmla="*/ 1407318 h 5729287"/>
              <a:gd name="connsiteX6" fmla="*/ 1932648 w 2367888"/>
              <a:gd name="connsiteY6" fmla="*/ 2332830 h 5729287"/>
              <a:gd name="connsiteX7" fmla="*/ 2126323 w 2367888"/>
              <a:gd name="connsiteY7" fmla="*/ 2909093 h 5729287"/>
              <a:gd name="connsiteX8" fmla="*/ 314986 w 2367888"/>
              <a:gd name="connsiteY8" fmla="*/ 2883693 h 5729287"/>
              <a:gd name="connsiteX9" fmla="*/ 236404 w 2367888"/>
              <a:gd name="connsiteY9" fmla="*/ 3033712 h 5729287"/>
              <a:gd name="connsiteX10" fmla="*/ 145918 w 2367888"/>
              <a:gd name="connsiteY10" fmla="*/ 3138487 h 5729287"/>
              <a:gd name="connsiteX11" fmla="*/ 143536 w 2367888"/>
              <a:gd name="connsiteY11" fmla="*/ 3493293 h 5729287"/>
              <a:gd name="connsiteX12" fmla="*/ 210211 w 2367888"/>
              <a:gd name="connsiteY12" fmla="*/ 3712368 h 5729287"/>
              <a:gd name="connsiteX13" fmla="*/ 257836 w 2367888"/>
              <a:gd name="connsiteY13" fmla="*/ 3843337 h 5729287"/>
              <a:gd name="connsiteX14" fmla="*/ 172111 w 2367888"/>
              <a:gd name="connsiteY14" fmla="*/ 3998118 h 5729287"/>
              <a:gd name="connsiteX15" fmla="*/ 143536 w 2367888"/>
              <a:gd name="connsiteY15" fmla="*/ 4121943 h 5729287"/>
              <a:gd name="connsiteX16" fmla="*/ 105436 w 2367888"/>
              <a:gd name="connsiteY16" fmla="*/ 4331493 h 5729287"/>
              <a:gd name="connsiteX17" fmla="*/ 126867 w 2367888"/>
              <a:gd name="connsiteY17" fmla="*/ 5381624 h 5729287"/>
              <a:gd name="connsiteX18" fmla="*/ 55430 w 2367888"/>
              <a:gd name="connsiteY18" fmla="*/ 5729287 h 5729287"/>
              <a:gd name="connsiteX0" fmla="*/ 776288 w 2498592"/>
              <a:gd name="connsiteY0" fmla="*/ 0 h 5729287"/>
              <a:gd name="connsiteX1" fmla="*/ 876140 w 2498592"/>
              <a:gd name="connsiteY1" fmla="*/ 165894 h 5729287"/>
              <a:gd name="connsiteX2" fmla="*/ 1066006 w 2498592"/>
              <a:gd name="connsiteY2" fmla="*/ 397668 h 5729287"/>
              <a:gd name="connsiteX3" fmla="*/ 1142206 w 2498592"/>
              <a:gd name="connsiteY3" fmla="*/ 829468 h 5729287"/>
              <a:gd name="connsiteX4" fmla="*/ 1323814 w 2498592"/>
              <a:gd name="connsiteY4" fmla="*/ 1007269 h 5729287"/>
              <a:gd name="connsiteX5" fmla="*/ 1520031 w 2498592"/>
              <a:gd name="connsiteY5" fmla="*/ 1407318 h 5729287"/>
              <a:gd name="connsiteX6" fmla="*/ 1877218 w 2498592"/>
              <a:gd name="connsiteY6" fmla="*/ 2332830 h 5729287"/>
              <a:gd name="connsiteX7" fmla="*/ 2070893 w 2498592"/>
              <a:gd name="connsiteY7" fmla="*/ 2909093 h 5729287"/>
              <a:gd name="connsiteX8" fmla="*/ 2183606 w 2498592"/>
              <a:gd name="connsiteY8" fmla="*/ 3836193 h 5729287"/>
              <a:gd name="connsiteX9" fmla="*/ 180974 w 2498592"/>
              <a:gd name="connsiteY9" fmla="*/ 3033712 h 5729287"/>
              <a:gd name="connsiteX10" fmla="*/ 90488 w 2498592"/>
              <a:gd name="connsiteY10" fmla="*/ 3138487 h 5729287"/>
              <a:gd name="connsiteX11" fmla="*/ 88106 w 2498592"/>
              <a:gd name="connsiteY11" fmla="*/ 3493293 h 5729287"/>
              <a:gd name="connsiteX12" fmla="*/ 154781 w 2498592"/>
              <a:gd name="connsiteY12" fmla="*/ 3712368 h 5729287"/>
              <a:gd name="connsiteX13" fmla="*/ 202406 w 2498592"/>
              <a:gd name="connsiteY13" fmla="*/ 3843337 h 5729287"/>
              <a:gd name="connsiteX14" fmla="*/ 116681 w 2498592"/>
              <a:gd name="connsiteY14" fmla="*/ 3998118 h 5729287"/>
              <a:gd name="connsiteX15" fmla="*/ 88106 w 2498592"/>
              <a:gd name="connsiteY15" fmla="*/ 4121943 h 5729287"/>
              <a:gd name="connsiteX16" fmla="*/ 50006 w 2498592"/>
              <a:gd name="connsiteY16" fmla="*/ 4331493 h 5729287"/>
              <a:gd name="connsiteX17" fmla="*/ 71437 w 2498592"/>
              <a:gd name="connsiteY17" fmla="*/ 5381624 h 5729287"/>
              <a:gd name="connsiteX18" fmla="*/ 0 w 2498592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71437 w 2312458"/>
              <a:gd name="connsiteY17" fmla="*/ 5381624 h 5729287"/>
              <a:gd name="connsiteX18" fmla="*/ 0 w 2312458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0 w 2312458"/>
              <a:gd name="connsiteY17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0 w 2312458"/>
              <a:gd name="connsiteY16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0 w 2312458"/>
              <a:gd name="connsiteY15" fmla="*/ 5729287 h 5729287"/>
              <a:gd name="connsiteX0" fmla="*/ 698897 w 2235067"/>
              <a:gd name="connsiteY0" fmla="*/ 0 h 3998118"/>
              <a:gd name="connsiteX1" fmla="*/ 798749 w 2235067"/>
              <a:gd name="connsiteY1" fmla="*/ 165894 h 3998118"/>
              <a:gd name="connsiteX2" fmla="*/ 988615 w 2235067"/>
              <a:gd name="connsiteY2" fmla="*/ 397668 h 3998118"/>
              <a:gd name="connsiteX3" fmla="*/ 1064815 w 2235067"/>
              <a:gd name="connsiteY3" fmla="*/ 829468 h 3998118"/>
              <a:gd name="connsiteX4" fmla="*/ 1246423 w 2235067"/>
              <a:gd name="connsiteY4" fmla="*/ 1007269 h 3998118"/>
              <a:gd name="connsiteX5" fmla="*/ 1442640 w 2235067"/>
              <a:gd name="connsiteY5" fmla="*/ 1407318 h 3998118"/>
              <a:gd name="connsiteX6" fmla="*/ 1799827 w 2235067"/>
              <a:gd name="connsiteY6" fmla="*/ 2332830 h 3998118"/>
              <a:gd name="connsiteX7" fmla="*/ 1993502 w 2235067"/>
              <a:gd name="connsiteY7" fmla="*/ 2909093 h 3998118"/>
              <a:gd name="connsiteX8" fmla="*/ 2106215 w 2235067"/>
              <a:gd name="connsiteY8" fmla="*/ 3836193 h 3998118"/>
              <a:gd name="connsiteX9" fmla="*/ 103583 w 2235067"/>
              <a:gd name="connsiteY9" fmla="*/ 3033712 h 3998118"/>
              <a:gd name="connsiteX10" fmla="*/ 13097 w 2235067"/>
              <a:gd name="connsiteY10" fmla="*/ 3138487 h 3998118"/>
              <a:gd name="connsiteX11" fmla="*/ 10715 w 2235067"/>
              <a:gd name="connsiteY11" fmla="*/ 3493293 h 3998118"/>
              <a:gd name="connsiteX12" fmla="*/ 77390 w 2235067"/>
              <a:gd name="connsiteY12" fmla="*/ 3712368 h 3998118"/>
              <a:gd name="connsiteX13" fmla="*/ 125015 w 2235067"/>
              <a:gd name="connsiteY13" fmla="*/ 3843337 h 3998118"/>
              <a:gd name="connsiteX14" fmla="*/ 39290 w 2235067"/>
              <a:gd name="connsiteY14" fmla="*/ 3998118 h 3998118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13" fmla="*/ 125015 w 2235067"/>
              <a:gd name="connsiteY13" fmla="*/ 3843337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0" fmla="*/ 698897 w 2235067"/>
              <a:gd name="connsiteY0" fmla="*/ 0 h 4294584"/>
              <a:gd name="connsiteX1" fmla="*/ 798749 w 2235067"/>
              <a:gd name="connsiteY1" fmla="*/ 165894 h 4294584"/>
              <a:gd name="connsiteX2" fmla="*/ 988615 w 2235067"/>
              <a:gd name="connsiteY2" fmla="*/ 397668 h 4294584"/>
              <a:gd name="connsiteX3" fmla="*/ 1064815 w 2235067"/>
              <a:gd name="connsiteY3" fmla="*/ 829468 h 4294584"/>
              <a:gd name="connsiteX4" fmla="*/ 1246423 w 2235067"/>
              <a:gd name="connsiteY4" fmla="*/ 1007269 h 4294584"/>
              <a:gd name="connsiteX5" fmla="*/ 1442640 w 2235067"/>
              <a:gd name="connsiteY5" fmla="*/ 1407318 h 4294584"/>
              <a:gd name="connsiteX6" fmla="*/ 1799827 w 2235067"/>
              <a:gd name="connsiteY6" fmla="*/ 2332830 h 4294584"/>
              <a:gd name="connsiteX7" fmla="*/ 1993502 w 2235067"/>
              <a:gd name="connsiteY7" fmla="*/ 2909093 h 4294584"/>
              <a:gd name="connsiteX8" fmla="*/ 2106215 w 2235067"/>
              <a:gd name="connsiteY8" fmla="*/ 3836193 h 4294584"/>
              <a:gd name="connsiteX9" fmla="*/ 1764108 w 2235067"/>
              <a:gd name="connsiteY9" fmla="*/ 4259262 h 4294584"/>
              <a:gd name="connsiteX10" fmla="*/ 13097 w 2235067"/>
              <a:gd name="connsiteY10" fmla="*/ 3138487 h 4294584"/>
              <a:gd name="connsiteX11" fmla="*/ 10715 w 2235067"/>
              <a:gd name="connsiteY11" fmla="*/ 3493293 h 4294584"/>
              <a:gd name="connsiteX0" fmla="*/ 685800 w 2221970"/>
              <a:gd name="connsiteY0" fmla="*/ 0 h 4294584"/>
              <a:gd name="connsiteX1" fmla="*/ 785652 w 2221970"/>
              <a:gd name="connsiteY1" fmla="*/ 165894 h 4294584"/>
              <a:gd name="connsiteX2" fmla="*/ 975518 w 2221970"/>
              <a:gd name="connsiteY2" fmla="*/ 397668 h 4294584"/>
              <a:gd name="connsiteX3" fmla="*/ 1051718 w 2221970"/>
              <a:gd name="connsiteY3" fmla="*/ 829468 h 4294584"/>
              <a:gd name="connsiteX4" fmla="*/ 1233326 w 2221970"/>
              <a:gd name="connsiteY4" fmla="*/ 1007269 h 4294584"/>
              <a:gd name="connsiteX5" fmla="*/ 1429543 w 2221970"/>
              <a:gd name="connsiteY5" fmla="*/ 1407318 h 4294584"/>
              <a:gd name="connsiteX6" fmla="*/ 1786730 w 2221970"/>
              <a:gd name="connsiteY6" fmla="*/ 2332830 h 4294584"/>
              <a:gd name="connsiteX7" fmla="*/ 1980405 w 2221970"/>
              <a:gd name="connsiteY7" fmla="*/ 2909093 h 4294584"/>
              <a:gd name="connsiteX8" fmla="*/ 2093118 w 2221970"/>
              <a:gd name="connsiteY8" fmla="*/ 3836193 h 4294584"/>
              <a:gd name="connsiteX9" fmla="*/ 1751011 w 2221970"/>
              <a:gd name="connsiteY9" fmla="*/ 4259262 h 4294584"/>
              <a:gd name="connsiteX10" fmla="*/ 0 w 2221970"/>
              <a:gd name="connsiteY10" fmla="*/ 3138487 h 4294584"/>
              <a:gd name="connsiteX0" fmla="*/ 0 w 1536170"/>
              <a:gd name="connsiteY0" fmla="*/ 0 h 4259262"/>
              <a:gd name="connsiteX1" fmla="*/ 99852 w 1536170"/>
              <a:gd name="connsiteY1" fmla="*/ 165894 h 4259262"/>
              <a:gd name="connsiteX2" fmla="*/ 289718 w 1536170"/>
              <a:gd name="connsiteY2" fmla="*/ 397668 h 4259262"/>
              <a:gd name="connsiteX3" fmla="*/ 365918 w 1536170"/>
              <a:gd name="connsiteY3" fmla="*/ 829468 h 4259262"/>
              <a:gd name="connsiteX4" fmla="*/ 547526 w 1536170"/>
              <a:gd name="connsiteY4" fmla="*/ 1007269 h 4259262"/>
              <a:gd name="connsiteX5" fmla="*/ 743743 w 1536170"/>
              <a:gd name="connsiteY5" fmla="*/ 1407318 h 4259262"/>
              <a:gd name="connsiteX6" fmla="*/ 1100930 w 1536170"/>
              <a:gd name="connsiteY6" fmla="*/ 2332830 h 4259262"/>
              <a:gd name="connsiteX7" fmla="*/ 1294605 w 1536170"/>
              <a:gd name="connsiteY7" fmla="*/ 2909093 h 4259262"/>
              <a:gd name="connsiteX8" fmla="*/ 1407318 w 1536170"/>
              <a:gd name="connsiteY8" fmla="*/ 3836193 h 4259262"/>
              <a:gd name="connsiteX9" fmla="*/ 1065211 w 1536170"/>
              <a:gd name="connsiteY9" fmla="*/ 4259262 h 4259262"/>
              <a:gd name="connsiteX0" fmla="*/ 0 w 1536170"/>
              <a:gd name="connsiteY0" fmla="*/ 0 h 3836193"/>
              <a:gd name="connsiteX1" fmla="*/ 99852 w 1536170"/>
              <a:gd name="connsiteY1" fmla="*/ 165894 h 3836193"/>
              <a:gd name="connsiteX2" fmla="*/ 289718 w 1536170"/>
              <a:gd name="connsiteY2" fmla="*/ 397668 h 3836193"/>
              <a:gd name="connsiteX3" fmla="*/ 365918 w 1536170"/>
              <a:gd name="connsiteY3" fmla="*/ 829468 h 3836193"/>
              <a:gd name="connsiteX4" fmla="*/ 547526 w 1536170"/>
              <a:gd name="connsiteY4" fmla="*/ 1007269 h 3836193"/>
              <a:gd name="connsiteX5" fmla="*/ 743743 w 1536170"/>
              <a:gd name="connsiteY5" fmla="*/ 1407318 h 3836193"/>
              <a:gd name="connsiteX6" fmla="*/ 1100930 w 1536170"/>
              <a:gd name="connsiteY6" fmla="*/ 2332830 h 3836193"/>
              <a:gd name="connsiteX7" fmla="*/ 1294605 w 1536170"/>
              <a:gd name="connsiteY7" fmla="*/ 2909093 h 3836193"/>
              <a:gd name="connsiteX8" fmla="*/ 1407318 w 1536170"/>
              <a:gd name="connsiteY8" fmla="*/ 3836193 h 3836193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52045"/>
              <a:gd name="connsiteY0" fmla="*/ 0 h 3712368"/>
              <a:gd name="connsiteX1" fmla="*/ 137952 w 1552045"/>
              <a:gd name="connsiteY1" fmla="*/ 534194 h 3712368"/>
              <a:gd name="connsiteX2" fmla="*/ 327818 w 1552045"/>
              <a:gd name="connsiteY2" fmla="*/ 765968 h 3712368"/>
              <a:gd name="connsiteX3" fmla="*/ 404018 w 1552045"/>
              <a:gd name="connsiteY3" fmla="*/ 1197768 h 3712368"/>
              <a:gd name="connsiteX4" fmla="*/ 585626 w 1552045"/>
              <a:gd name="connsiteY4" fmla="*/ 1375569 h 3712368"/>
              <a:gd name="connsiteX5" fmla="*/ 781843 w 1552045"/>
              <a:gd name="connsiteY5" fmla="*/ 1775618 h 3712368"/>
              <a:gd name="connsiteX6" fmla="*/ 1139030 w 1552045"/>
              <a:gd name="connsiteY6" fmla="*/ 2701130 h 3712368"/>
              <a:gd name="connsiteX7" fmla="*/ 1332705 w 1552045"/>
              <a:gd name="connsiteY7" fmla="*/ 3277393 h 3712368"/>
              <a:gd name="connsiteX8" fmla="*/ 1499393 w 1552045"/>
              <a:gd name="connsiteY8" fmla="*/ 3712368 h 3712368"/>
              <a:gd name="connsiteX0" fmla="*/ 0 w 1552045"/>
              <a:gd name="connsiteY0" fmla="*/ 0 h 3712368"/>
              <a:gd name="connsiteX1" fmla="*/ 90324 w 1552045"/>
              <a:gd name="connsiteY1" fmla="*/ 372270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1643 w 1553688"/>
              <a:gd name="connsiteY0" fmla="*/ 0 h 3712368"/>
              <a:gd name="connsiteX1" fmla="*/ 82442 w 1553688"/>
              <a:gd name="connsiteY1" fmla="*/ 134145 h 3712368"/>
              <a:gd name="connsiteX2" fmla="*/ 41170 w 1553688"/>
              <a:gd name="connsiteY2" fmla="*/ 378619 h 3712368"/>
              <a:gd name="connsiteX3" fmla="*/ 329461 w 1553688"/>
              <a:gd name="connsiteY3" fmla="*/ 765968 h 3712368"/>
              <a:gd name="connsiteX4" fmla="*/ 405661 w 1553688"/>
              <a:gd name="connsiteY4" fmla="*/ 1197768 h 3712368"/>
              <a:gd name="connsiteX5" fmla="*/ 587269 w 1553688"/>
              <a:gd name="connsiteY5" fmla="*/ 1375569 h 3712368"/>
              <a:gd name="connsiteX6" fmla="*/ 783486 w 1553688"/>
              <a:gd name="connsiteY6" fmla="*/ 1775618 h 3712368"/>
              <a:gd name="connsiteX7" fmla="*/ 1140673 w 1553688"/>
              <a:gd name="connsiteY7" fmla="*/ 2701130 h 3712368"/>
              <a:gd name="connsiteX8" fmla="*/ 1334348 w 1553688"/>
              <a:gd name="connsiteY8" fmla="*/ 3277393 h 3712368"/>
              <a:gd name="connsiteX9" fmla="*/ 1501036 w 1553688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39527 w 1552045"/>
              <a:gd name="connsiteY2" fmla="*/ 378619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26615"/>
              <a:gd name="connsiteY0" fmla="*/ 0 h 3744385"/>
              <a:gd name="connsiteX1" fmla="*/ 83974 w 1526615"/>
              <a:gd name="connsiteY1" fmla="*/ 140495 h 3744385"/>
              <a:gd name="connsiteX2" fmla="*/ 42702 w 1526615"/>
              <a:gd name="connsiteY2" fmla="*/ 384969 h 3744385"/>
              <a:gd name="connsiteX3" fmla="*/ 330993 w 1526615"/>
              <a:gd name="connsiteY3" fmla="*/ 772318 h 3744385"/>
              <a:gd name="connsiteX4" fmla="*/ 407193 w 1526615"/>
              <a:gd name="connsiteY4" fmla="*/ 1204118 h 3744385"/>
              <a:gd name="connsiteX5" fmla="*/ 588801 w 1526615"/>
              <a:gd name="connsiteY5" fmla="*/ 1381919 h 3744385"/>
              <a:gd name="connsiteX6" fmla="*/ 785018 w 1526615"/>
              <a:gd name="connsiteY6" fmla="*/ 1781968 h 3744385"/>
              <a:gd name="connsiteX7" fmla="*/ 1142205 w 1526615"/>
              <a:gd name="connsiteY7" fmla="*/ 2707480 h 3744385"/>
              <a:gd name="connsiteX8" fmla="*/ 1335880 w 1526615"/>
              <a:gd name="connsiteY8" fmla="*/ 3283743 h 3744385"/>
              <a:gd name="connsiteX9" fmla="*/ 1496849 w 1526615"/>
              <a:gd name="connsiteY9" fmla="*/ 3672683 h 3744385"/>
              <a:gd name="connsiteX10" fmla="*/ 1514474 w 1526615"/>
              <a:gd name="connsiteY10" fmla="*/ 3713956 h 3744385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30174 w 1514474"/>
              <a:gd name="connsiteY9" fmla="*/ 3379790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281111 w 1514474"/>
              <a:gd name="connsiteY8" fmla="*/ 3107531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56492 w 1514474"/>
              <a:gd name="connsiteY7" fmla="*/ 2743199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30174 w 1509711"/>
              <a:gd name="connsiteY10" fmla="*/ 3379790 h 3711575"/>
              <a:gd name="connsiteX11" fmla="*/ 1509711 w 1509711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84565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91709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61120 w 1509711"/>
              <a:gd name="connsiteY9" fmla="*/ 3239296 h 3711575"/>
              <a:gd name="connsiteX10" fmla="*/ 1320638 w 1509711"/>
              <a:gd name="connsiteY10" fmla="*/ 3277395 h 3711575"/>
              <a:gd name="connsiteX11" fmla="*/ 1401601 w 1509711"/>
              <a:gd name="connsiteY11" fmla="*/ 3341690 h 3711575"/>
              <a:gd name="connsiteX12" fmla="*/ 1480181 w 1509711"/>
              <a:gd name="connsiteY12" fmla="*/ 3491709 h 3711575"/>
              <a:gd name="connsiteX13" fmla="*/ 1509711 w 1509711"/>
              <a:gd name="connsiteY13" fmla="*/ 3711575 h 3711575"/>
              <a:gd name="connsiteX0" fmla="*/ 0 w 1527391"/>
              <a:gd name="connsiteY0" fmla="*/ 0 h 3734288"/>
              <a:gd name="connsiteX1" fmla="*/ 83974 w 1527391"/>
              <a:gd name="connsiteY1" fmla="*/ 140495 h 3734288"/>
              <a:gd name="connsiteX2" fmla="*/ 42702 w 1527391"/>
              <a:gd name="connsiteY2" fmla="*/ 384969 h 3734288"/>
              <a:gd name="connsiteX3" fmla="*/ 330993 w 1527391"/>
              <a:gd name="connsiteY3" fmla="*/ 772318 h 3734288"/>
              <a:gd name="connsiteX4" fmla="*/ 407193 w 1527391"/>
              <a:gd name="connsiteY4" fmla="*/ 1204118 h 3734288"/>
              <a:gd name="connsiteX5" fmla="*/ 588801 w 1527391"/>
              <a:gd name="connsiteY5" fmla="*/ 1381919 h 3734288"/>
              <a:gd name="connsiteX6" fmla="*/ 785018 w 1527391"/>
              <a:gd name="connsiteY6" fmla="*/ 1781968 h 3734288"/>
              <a:gd name="connsiteX7" fmla="*/ 1139824 w 1527391"/>
              <a:gd name="connsiteY7" fmla="*/ 2745580 h 3734288"/>
              <a:gd name="connsiteX8" fmla="*/ 1312067 w 1527391"/>
              <a:gd name="connsiteY8" fmla="*/ 3155157 h 3734288"/>
              <a:gd name="connsiteX9" fmla="*/ 1361120 w 1527391"/>
              <a:gd name="connsiteY9" fmla="*/ 3239296 h 3734288"/>
              <a:gd name="connsiteX10" fmla="*/ 1320638 w 1527391"/>
              <a:gd name="connsiteY10" fmla="*/ 3277395 h 3734288"/>
              <a:gd name="connsiteX11" fmla="*/ 1401601 w 1527391"/>
              <a:gd name="connsiteY11" fmla="*/ 3341690 h 3734288"/>
              <a:gd name="connsiteX12" fmla="*/ 1480181 w 1527391"/>
              <a:gd name="connsiteY12" fmla="*/ 3491709 h 3734288"/>
              <a:gd name="connsiteX13" fmla="*/ 1527391 w 1527391"/>
              <a:gd name="connsiteY13" fmla="*/ 3734288 h 3734288"/>
              <a:gd name="connsiteX0" fmla="*/ 0 w 1527391"/>
              <a:gd name="connsiteY0" fmla="*/ 0 h 3738830"/>
              <a:gd name="connsiteX1" fmla="*/ 83974 w 1527391"/>
              <a:gd name="connsiteY1" fmla="*/ 140495 h 3738830"/>
              <a:gd name="connsiteX2" fmla="*/ 42702 w 1527391"/>
              <a:gd name="connsiteY2" fmla="*/ 384969 h 3738830"/>
              <a:gd name="connsiteX3" fmla="*/ 330993 w 1527391"/>
              <a:gd name="connsiteY3" fmla="*/ 772318 h 3738830"/>
              <a:gd name="connsiteX4" fmla="*/ 407193 w 1527391"/>
              <a:gd name="connsiteY4" fmla="*/ 1204118 h 3738830"/>
              <a:gd name="connsiteX5" fmla="*/ 588801 w 1527391"/>
              <a:gd name="connsiteY5" fmla="*/ 1381919 h 3738830"/>
              <a:gd name="connsiteX6" fmla="*/ 785018 w 1527391"/>
              <a:gd name="connsiteY6" fmla="*/ 1781968 h 3738830"/>
              <a:gd name="connsiteX7" fmla="*/ 1139824 w 1527391"/>
              <a:gd name="connsiteY7" fmla="*/ 2745580 h 3738830"/>
              <a:gd name="connsiteX8" fmla="*/ 1312067 w 1527391"/>
              <a:gd name="connsiteY8" fmla="*/ 3155157 h 3738830"/>
              <a:gd name="connsiteX9" fmla="*/ 1361120 w 1527391"/>
              <a:gd name="connsiteY9" fmla="*/ 3239296 h 3738830"/>
              <a:gd name="connsiteX10" fmla="*/ 1320638 w 1527391"/>
              <a:gd name="connsiteY10" fmla="*/ 3277395 h 3738830"/>
              <a:gd name="connsiteX11" fmla="*/ 1401601 w 1527391"/>
              <a:gd name="connsiteY11" fmla="*/ 3341690 h 3738830"/>
              <a:gd name="connsiteX12" fmla="*/ 1480181 w 1527391"/>
              <a:gd name="connsiteY12" fmla="*/ 3491709 h 3738830"/>
              <a:gd name="connsiteX13" fmla="*/ 1527391 w 1527391"/>
              <a:gd name="connsiteY13" fmla="*/ 3738830 h 3738830"/>
              <a:gd name="connsiteX0" fmla="*/ 0 w 1480737"/>
              <a:gd name="connsiteY0" fmla="*/ 0 h 3679774"/>
              <a:gd name="connsiteX1" fmla="*/ 83974 w 1480737"/>
              <a:gd name="connsiteY1" fmla="*/ 140495 h 3679774"/>
              <a:gd name="connsiteX2" fmla="*/ 42702 w 1480737"/>
              <a:gd name="connsiteY2" fmla="*/ 384969 h 3679774"/>
              <a:gd name="connsiteX3" fmla="*/ 330993 w 1480737"/>
              <a:gd name="connsiteY3" fmla="*/ 772318 h 3679774"/>
              <a:gd name="connsiteX4" fmla="*/ 407193 w 1480737"/>
              <a:gd name="connsiteY4" fmla="*/ 1204118 h 3679774"/>
              <a:gd name="connsiteX5" fmla="*/ 588801 w 1480737"/>
              <a:gd name="connsiteY5" fmla="*/ 1381919 h 3679774"/>
              <a:gd name="connsiteX6" fmla="*/ 785018 w 1480737"/>
              <a:gd name="connsiteY6" fmla="*/ 1781968 h 3679774"/>
              <a:gd name="connsiteX7" fmla="*/ 1139824 w 1480737"/>
              <a:gd name="connsiteY7" fmla="*/ 2745580 h 3679774"/>
              <a:gd name="connsiteX8" fmla="*/ 1312067 w 1480737"/>
              <a:gd name="connsiteY8" fmla="*/ 3155157 h 3679774"/>
              <a:gd name="connsiteX9" fmla="*/ 1361120 w 1480737"/>
              <a:gd name="connsiteY9" fmla="*/ 3239296 h 3679774"/>
              <a:gd name="connsiteX10" fmla="*/ 1320638 w 1480737"/>
              <a:gd name="connsiteY10" fmla="*/ 3277395 h 3679774"/>
              <a:gd name="connsiteX11" fmla="*/ 1401601 w 1480737"/>
              <a:gd name="connsiteY11" fmla="*/ 3341690 h 3679774"/>
              <a:gd name="connsiteX12" fmla="*/ 1480181 w 1480737"/>
              <a:gd name="connsiteY12" fmla="*/ 3491709 h 3679774"/>
              <a:gd name="connsiteX13" fmla="*/ 771589 w 1480737"/>
              <a:gd name="connsiteY13" fmla="*/ 3679774 h 3679774"/>
              <a:gd name="connsiteX0" fmla="*/ 0 w 1522970"/>
              <a:gd name="connsiteY0" fmla="*/ 0 h 3734286"/>
              <a:gd name="connsiteX1" fmla="*/ 83974 w 1522970"/>
              <a:gd name="connsiteY1" fmla="*/ 140495 h 3734286"/>
              <a:gd name="connsiteX2" fmla="*/ 42702 w 1522970"/>
              <a:gd name="connsiteY2" fmla="*/ 384969 h 3734286"/>
              <a:gd name="connsiteX3" fmla="*/ 330993 w 1522970"/>
              <a:gd name="connsiteY3" fmla="*/ 772318 h 3734286"/>
              <a:gd name="connsiteX4" fmla="*/ 407193 w 1522970"/>
              <a:gd name="connsiteY4" fmla="*/ 1204118 h 3734286"/>
              <a:gd name="connsiteX5" fmla="*/ 588801 w 1522970"/>
              <a:gd name="connsiteY5" fmla="*/ 1381919 h 3734286"/>
              <a:gd name="connsiteX6" fmla="*/ 785018 w 1522970"/>
              <a:gd name="connsiteY6" fmla="*/ 1781968 h 3734286"/>
              <a:gd name="connsiteX7" fmla="*/ 1139824 w 1522970"/>
              <a:gd name="connsiteY7" fmla="*/ 2745580 h 3734286"/>
              <a:gd name="connsiteX8" fmla="*/ 1312067 w 1522970"/>
              <a:gd name="connsiteY8" fmla="*/ 3155157 h 3734286"/>
              <a:gd name="connsiteX9" fmla="*/ 1361120 w 1522970"/>
              <a:gd name="connsiteY9" fmla="*/ 3239296 h 3734286"/>
              <a:gd name="connsiteX10" fmla="*/ 1320638 w 1522970"/>
              <a:gd name="connsiteY10" fmla="*/ 3277395 h 3734286"/>
              <a:gd name="connsiteX11" fmla="*/ 1401601 w 1522970"/>
              <a:gd name="connsiteY11" fmla="*/ 3341690 h 3734286"/>
              <a:gd name="connsiteX12" fmla="*/ 1480181 w 1522970"/>
              <a:gd name="connsiteY12" fmla="*/ 3491709 h 3734286"/>
              <a:gd name="connsiteX13" fmla="*/ 1522970 w 1522970"/>
              <a:gd name="connsiteY13" fmla="*/ 3734286 h 3734286"/>
              <a:gd name="connsiteX0" fmla="*/ 0 w 1522970"/>
              <a:gd name="connsiteY0" fmla="*/ 0 h 3734286"/>
              <a:gd name="connsiteX1" fmla="*/ 83974 w 1522970"/>
              <a:gd name="connsiteY1" fmla="*/ 140495 h 3734286"/>
              <a:gd name="connsiteX2" fmla="*/ 42702 w 1522970"/>
              <a:gd name="connsiteY2" fmla="*/ 384969 h 3734286"/>
              <a:gd name="connsiteX3" fmla="*/ 330993 w 1522970"/>
              <a:gd name="connsiteY3" fmla="*/ 772318 h 3734286"/>
              <a:gd name="connsiteX4" fmla="*/ 407193 w 1522970"/>
              <a:gd name="connsiteY4" fmla="*/ 1204118 h 3734286"/>
              <a:gd name="connsiteX5" fmla="*/ 588801 w 1522970"/>
              <a:gd name="connsiteY5" fmla="*/ 1381919 h 3734286"/>
              <a:gd name="connsiteX6" fmla="*/ 785018 w 1522970"/>
              <a:gd name="connsiteY6" fmla="*/ 1781968 h 3734286"/>
              <a:gd name="connsiteX7" fmla="*/ 1139824 w 1522970"/>
              <a:gd name="connsiteY7" fmla="*/ 2745580 h 3734286"/>
              <a:gd name="connsiteX8" fmla="*/ 1312067 w 1522970"/>
              <a:gd name="connsiteY8" fmla="*/ 3155157 h 3734286"/>
              <a:gd name="connsiteX9" fmla="*/ 1361120 w 1522970"/>
              <a:gd name="connsiteY9" fmla="*/ 3239296 h 3734286"/>
              <a:gd name="connsiteX10" fmla="*/ 1320638 w 1522970"/>
              <a:gd name="connsiteY10" fmla="*/ 3277395 h 3734286"/>
              <a:gd name="connsiteX11" fmla="*/ 1401601 w 1522970"/>
              <a:gd name="connsiteY11" fmla="*/ 3341690 h 3734286"/>
              <a:gd name="connsiteX12" fmla="*/ 1480181 w 1522970"/>
              <a:gd name="connsiteY12" fmla="*/ 3491709 h 3734286"/>
              <a:gd name="connsiteX13" fmla="*/ 1522970 w 1522970"/>
              <a:gd name="connsiteY13" fmla="*/ 3734286 h 3734286"/>
              <a:gd name="connsiteX0" fmla="*/ 0 w 1522970"/>
              <a:gd name="connsiteY0" fmla="*/ 0 h 3734286"/>
              <a:gd name="connsiteX1" fmla="*/ 83974 w 1522970"/>
              <a:gd name="connsiteY1" fmla="*/ 140495 h 3734286"/>
              <a:gd name="connsiteX2" fmla="*/ 42702 w 1522970"/>
              <a:gd name="connsiteY2" fmla="*/ 384969 h 3734286"/>
              <a:gd name="connsiteX3" fmla="*/ 330993 w 1522970"/>
              <a:gd name="connsiteY3" fmla="*/ 772318 h 3734286"/>
              <a:gd name="connsiteX4" fmla="*/ 407193 w 1522970"/>
              <a:gd name="connsiteY4" fmla="*/ 1204118 h 3734286"/>
              <a:gd name="connsiteX5" fmla="*/ 588801 w 1522970"/>
              <a:gd name="connsiteY5" fmla="*/ 1381919 h 3734286"/>
              <a:gd name="connsiteX6" fmla="*/ 785018 w 1522970"/>
              <a:gd name="connsiteY6" fmla="*/ 1781968 h 3734286"/>
              <a:gd name="connsiteX7" fmla="*/ 1139824 w 1522970"/>
              <a:gd name="connsiteY7" fmla="*/ 2745580 h 3734286"/>
              <a:gd name="connsiteX8" fmla="*/ 1312067 w 1522970"/>
              <a:gd name="connsiteY8" fmla="*/ 3155157 h 3734286"/>
              <a:gd name="connsiteX9" fmla="*/ 1361120 w 1522970"/>
              <a:gd name="connsiteY9" fmla="*/ 3239296 h 3734286"/>
              <a:gd name="connsiteX10" fmla="*/ 1320638 w 1522970"/>
              <a:gd name="connsiteY10" fmla="*/ 3277395 h 3734286"/>
              <a:gd name="connsiteX11" fmla="*/ 1401601 w 1522970"/>
              <a:gd name="connsiteY11" fmla="*/ 3341690 h 3734286"/>
              <a:gd name="connsiteX12" fmla="*/ 1480181 w 1522970"/>
              <a:gd name="connsiteY12" fmla="*/ 3491709 h 3734286"/>
              <a:gd name="connsiteX13" fmla="*/ 1522970 w 1522970"/>
              <a:gd name="connsiteY13" fmla="*/ 3734286 h 3734286"/>
              <a:gd name="connsiteX0" fmla="*/ 0 w 1522970"/>
              <a:gd name="connsiteY0" fmla="*/ 0 h 3734286"/>
              <a:gd name="connsiteX1" fmla="*/ 83974 w 1522970"/>
              <a:gd name="connsiteY1" fmla="*/ 140495 h 3734286"/>
              <a:gd name="connsiteX2" fmla="*/ 42702 w 1522970"/>
              <a:gd name="connsiteY2" fmla="*/ 384969 h 3734286"/>
              <a:gd name="connsiteX3" fmla="*/ 330993 w 1522970"/>
              <a:gd name="connsiteY3" fmla="*/ 772318 h 3734286"/>
              <a:gd name="connsiteX4" fmla="*/ 407193 w 1522970"/>
              <a:gd name="connsiteY4" fmla="*/ 1204118 h 3734286"/>
              <a:gd name="connsiteX5" fmla="*/ 588801 w 1522970"/>
              <a:gd name="connsiteY5" fmla="*/ 1381919 h 3734286"/>
              <a:gd name="connsiteX6" fmla="*/ 785018 w 1522970"/>
              <a:gd name="connsiteY6" fmla="*/ 1781968 h 3734286"/>
              <a:gd name="connsiteX7" fmla="*/ 1139824 w 1522970"/>
              <a:gd name="connsiteY7" fmla="*/ 2745580 h 3734286"/>
              <a:gd name="connsiteX8" fmla="*/ 1312067 w 1522970"/>
              <a:gd name="connsiteY8" fmla="*/ 3155157 h 3734286"/>
              <a:gd name="connsiteX9" fmla="*/ 1361120 w 1522970"/>
              <a:gd name="connsiteY9" fmla="*/ 3239296 h 3734286"/>
              <a:gd name="connsiteX10" fmla="*/ 1320638 w 1522970"/>
              <a:gd name="connsiteY10" fmla="*/ 3277395 h 3734286"/>
              <a:gd name="connsiteX11" fmla="*/ 1401601 w 1522970"/>
              <a:gd name="connsiteY11" fmla="*/ 3341690 h 3734286"/>
              <a:gd name="connsiteX12" fmla="*/ 1480181 w 1522970"/>
              <a:gd name="connsiteY12" fmla="*/ 3491709 h 3734286"/>
              <a:gd name="connsiteX13" fmla="*/ 1501032 w 1522970"/>
              <a:gd name="connsiteY13" fmla="*/ 3622192 h 3734286"/>
              <a:gd name="connsiteX14" fmla="*/ 1522970 w 1522970"/>
              <a:gd name="connsiteY14" fmla="*/ 3734286 h 3734286"/>
              <a:gd name="connsiteX0" fmla="*/ 0 w 1530263"/>
              <a:gd name="connsiteY0" fmla="*/ 0 h 3734286"/>
              <a:gd name="connsiteX1" fmla="*/ 83974 w 1530263"/>
              <a:gd name="connsiteY1" fmla="*/ 140495 h 3734286"/>
              <a:gd name="connsiteX2" fmla="*/ 42702 w 1530263"/>
              <a:gd name="connsiteY2" fmla="*/ 384969 h 3734286"/>
              <a:gd name="connsiteX3" fmla="*/ 330993 w 1530263"/>
              <a:gd name="connsiteY3" fmla="*/ 772318 h 3734286"/>
              <a:gd name="connsiteX4" fmla="*/ 407193 w 1530263"/>
              <a:gd name="connsiteY4" fmla="*/ 1204118 h 3734286"/>
              <a:gd name="connsiteX5" fmla="*/ 588801 w 1530263"/>
              <a:gd name="connsiteY5" fmla="*/ 1381919 h 3734286"/>
              <a:gd name="connsiteX6" fmla="*/ 785018 w 1530263"/>
              <a:gd name="connsiteY6" fmla="*/ 1781968 h 3734286"/>
              <a:gd name="connsiteX7" fmla="*/ 1139824 w 1530263"/>
              <a:gd name="connsiteY7" fmla="*/ 2745580 h 3734286"/>
              <a:gd name="connsiteX8" fmla="*/ 1312067 w 1530263"/>
              <a:gd name="connsiteY8" fmla="*/ 3155157 h 3734286"/>
              <a:gd name="connsiteX9" fmla="*/ 1361120 w 1530263"/>
              <a:gd name="connsiteY9" fmla="*/ 3239296 h 3734286"/>
              <a:gd name="connsiteX10" fmla="*/ 1320638 w 1530263"/>
              <a:gd name="connsiteY10" fmla="*/ 3277395 h 3734286"/>
              <a:gd name="connsiteX11" fmla="*/ 1401601 w 1530263"/>
              <a:gd name="connsiteY11" fmla="*/ 3341690 h 3734286"/>
              <a:gd name="connsiteX12" fmla="*/ 1480181 w 1530263"/>
              <a:gd name="connsiteY12" fmla="*/ 3491709 h 3734286"/>
              <a:gd name="connsiteX13" fmla="*/ 1501032 w 1530263"/>
              <a:gd name="connsiteY13" fmla="*/ 3622192 h 3734286"/>
              <a:gd name="connsiteX14" fmla="*/ 1522970 w 1530263"/>
              <a:gd name="connsiteY14" fmla="*/ 3734286 h 3734286"/>
              <a:gd name="connsiteX0" fmla="*/ 0 w 1522970"/>
              <a:gd name="connsiteY0" fmla="*/ 0 h 3734286"/>
              <a:gd name="connsiteX1" fmla="*/ 83974 w 1522970"/>
              <a:gd name="connsiteY1" fmla="*/ 140495 h 3734286"/>
              <a:gd name="connsiteX2" fmla="*/ 42702 w 1522970"/>
              <a:gd name="connsiteY2" fmla="*/ 384969 h 3734286"/>
              <a:gd name="connsiteX3" fmla="*/ 330993 w 1522970"/>
              <a:gd name="connsiteY3" fmla="*/ 772318 h 3734286"/>
              <a:gd name="connsiteX4" fmla="*/ 407193 w 1522970"/>
              <a:gd name="connsiteY4" fmla="*/ 1204118 h 3734286"/>
              <a:gd name="connsiteX5" fmla="*/ 588801 w 1522970"/>
              <a:gd name="connsiteY5" fmla="*/ 1381919 h 3734286"/>
              <a:gd name="connsiteX6" fmla="*/ 785018 w 1522970"/>
              <a:gd name="connsiteY6" fmla="*/ 1781968 h 3734286"/>
              <a:gd name="connsiteX7" fmla="*/ 1139824 w 1522970"/>
              <a:gd name="connsiteY7" fmla="*/ 2745580 h 3734286"/>
              <a:gd name="connsiteX8" fmla="*/ 1312067 w 1522970"/>
              <a:gd name="connsiteY8" fmla="*/ 3155157 h 3734286"/>
              <a:gd name="connsiteX9" fmla="*/ 1361120 w 1522970"/>
              <a:gd name="connsiteY9" fmla="*/ 3239296 h 3734286"/>
              <a:gd name="connsiteX10" fmla="*/ 1320638 w 1522970"/>
              <a:gd name="connsiteY10" fmla="*/ 3277395 h 3734286"/>
              <a:gd name="connsiteX11" fmla="*/ 1401601 w 1522970"/>
              <a:gd name="connsiteY11" fmla="*/ 3341690 h 3734286"/>
              <a:gd name="connsiteX12" fmla="*/ 1480181 w 1522970"/>
              <a:gd name="connsiteY12" fmla="*/ 3491709 h 3734286"/>
              <a:gd name="connsiteX13" fmla="*/ 1501032 w 1522970"/>
              <a:gd name="connsiteY13" fmla="*/ 3622192 h 3734286"/>
              <a:gd name="connsiteX14" fmla="*/ 1522970 w 1522970"/>
              <a:gd name="connsiteY14" fmla="*/ 3734286 h 373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22970" h="3734286">
                <a:moveTo>
                  <a:pt x="0" y="0"/>
                </a:moveTo>
                <a:cubicBezTo>
                  <a:pt x="2354" y="68395"/>
                  <a:pt x="76857" y="76333"/>
                  <a:pt x="83974" y="140495"/>
                </a:cubicBezTo>
                <a:cubicBezTo>
                  <a:pt x="91091" y="204657"/>
                  <a:pt x="30107" y="279665"/>
                  <a:pt x="42702" y="384969"/>
                </a:cubicBezTo>
                <a:cubicBezTo>
                  <a:pt x="83872" y="490273"/>
                  <a:pt x="286649" y="661722"/>
                  <a:pt x="330993" y="772318"/>
                </a:cubicBezTo>
                <a:cubicBezTo>
                  <a:pt x="353112" y="905139"/>
                  <a:pt x="367400" y="1110455"/>
                  <a:pt x="407193" y="1204118"/>
                </a:cubicBezTo>
                <a:cubicBezTo>
                  <a:pt x="491436" y="1294606"/>
                  <a:pt x="525830" y="1285611"/>
                  <a:pt x="588801" y="1381919"/>
                </a:cubicBezTo>
                <a:cubicBezTo>
                  <a:pt x="651772" y="1478227"/>
                  <a:pt x="713422" y="1542520"/>
                  <a:pt x="785018" y="1781968"/>
                </a:cubicBezTo>
                <a:cubicBezTo>
                  <a:pt x="790574" y="1990724"/>
                  <a:pt x="1027112" y="2546349"/>
                  <a:pt x="1139824" y="2745580"/>
                </a:cubicBezTo>
                <a:cubicBezTo>
                  <a:pt x="1246980" y="2961480"/>
                  <a:pt x="1258621" y="3065729"/>
                  <a:pt x="1312067" y="3155157"/>
                </a:cubicBezTo>
                <a:cubicBezTo>
                  <a:pt x="1346171" y="3237443"/>
                  <a:pt x="1359691" y="3218923"/>
                  <a:pt x="1361120" y="3239296"/>
                </a:cubicBezTo>
                <a:cubicBezTo>
                  <a:pt x="1362549" y="3259669"/>
                  <a:pt x="1311113" y="3260329"/>
                  <a:pt x="1320638" y="3277395"/>
                </a:cubicBezTo>
                <a:cubicBezTo>
                  <a:pt x="1336354" y="3307293"/>
                  <a:pt x="1375011" y="3305971"/>
                  <a:pt x="1401601" y="3341690"/>
                </a:cubicBezTo>
                <a:cubicBezTo>
                  <a:pt x="1428192" y="3377409"/>
                  <a:pt x="1463609" y="3444959"/>
                  <a:pt x="1480181" y="3491709"/>
                </a:cubicBezTo>
                <a:cubicBezTo>
                  <a:pt x="1496753" y="3538459"/>
                  <a:pt x="1493900" y="3581762"/>
                  <a:pt x="1501032" y="3622192"/>
                </a:cubicBezTo>
                <a:cubicBezTo>
                  <a:pt x="1521423" y="3703506"/>
                  <a:pt x="1517840" y="3714847"/>
                  <a:pt x="1522970" y="3734286"/>
                </a:cubicBezTo>
              </a:path>
            </a:pathLst>
          </a:custGeom>
          <a:ln w="50800">
            <a:solidFill>
              <a:srgbClr val="0006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6207558" y="4956474"/>
            <a:ext cx="160136" cy="711151"/>
          </a:xfrm>
          <a:custGeom>
            <a:avLst/>
            <a:gdLst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33350 w 809625"/>
              <a:gd name="connsiteY8" fmla="*/ 3086100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6847 w 806847"/>
              <a:gd name="connsiteY0" fmla="*/ 0 h 5757466"/>
              <a:gd name="connsiteX1" fmla="*/ 749697 w 806847"/>
              <a:gd name="connsiteY1" fmla="*/ 438150 h 5757466"/>
              <a:gd name="connsiteX2" fmla="*/ 654447 w 806847"/>
              <a:gd name="connsiteY2" fmla="*/ 600075 h 5757466"/>
              <a:gd name="connsiteX3" fmla="*/ 597297 w 806847"/>
              <a:gd name="connsiteY3" fmla="*/ 714375 h 5757466"/>
              <a:gd name="connsiteX4" fmla="*/ 268684 w 806847"/>
              <a:gd name="connsiteY4" fmla="*/ 2119312 h 5757466"/>
              <a:gd name="connsiteX5" fmla="*/ 268684 w 806847"/>
              <a:gd name="connsiteY5" fmla="*/ 2314575 h 5757466"/>
              <a:gd name="connsiteX6" fmla="*/ 292497 w 806847"/>
              <a:gd name="connsiteY6" fmla="*/ 2847975 h 5757466"/>
              <a:gd name="connsiteX7" fmla="*/ 225822 w 806847"/>
              <a:gd name="connsiteY7" fmla="*/ 2981325 h 5757466"/>
              <a:gd name="connsiteX8" fmla="*/ 123429 w 806847"/>
              <a:gd name="connsiteY8" fmla="*/ 3102769 h 5757466"/>
              <a:gd name="connsiteX9" fmla="*/ 121047 w 806847"/>
              <a:gd name="connsiteY9" fmla="*/ 3457575 h 5757466"/>
              <a:gd name="connsiteX10" fmla="*/ 187722 w 806847"/>
              <a:gd name="connsiteY10" fmla="*/ 3676650 h 5757466"/>
              <a:gd name="connsiteX11" fmla="*/ 235347 w 806847"/>
              <a:gd name="connsiteY11" fmla="*/ 3807619 h 5757466"/>
              <a:gd name="connsiteX12" fmla="*/ 149622 w 806847"/>
              <a:gd name="connsiteY12" fmla="*/ 3962400 h 5757466"/>
              <a:gd name="connsiteX13" fmla="*/ 121047 w 806847"/>
              <a:gd name="connsiteY13" fmla="*/ 4086225 h 5757466"/>
              <a:gd name="connsiteX14" fmla="*/ 82947 w 806847"/>
              <a:gd name="connsiteY14" fmla="*/ 4295775 h 5757466"/>
              <a:gd name="connsiteX15" fmla="*/ 104378 w 806847"/>
              <a:gd name="connsiteY15" fmla="*/ 5345906 h 5757466"/>
              <a:gd name="connsiteX16" fmla="*/ 16272 w 806847"/>
              <a:gd name="connsiteY16" fmla="*/ 5695950 h 5757466"/>
              <a:gd name="connsiteX17" fmla="*/ 6747 w 806847"/>
              <a:gd name="connsiteY17" fmla="*/ 5715000 h 5757466"/>
              <a:gd name="connsiteX0" fmla="*/ 790575 w 790575"/>
              <a:gd name="connsiteY0" fmla="*/ 0 h 5695950"/>
              <a:gd name="connsiteX1" fmla="*/ 733425 w 790575"/>
              <a:gd name="connsiteY1" fmla="*/ 438150 h 5695950"/>
              <a:gd name="connsiteX2" fmla="*/ 638175 w 790575"/>
              <a:gd name="connsiteY2" fmla="*/ 600075 h 5695950"/>
              <a:gd name="connsiteX3" fmla="*/ 581025 w 790575"/>
              <a:gd name="connsiteY3" fmla="*/ 714375 h 5695950"/>
              <a:gd name="connsiteX4" fmla="*/ 252412 w 790575"/>
              <a:gd name="connsiteY4" fmla="*/ 2119312 h 5695950"/>
              <a:gd name="connsiteX5" fmla="*/ 252412 w 790575"/>
              <a:gd name="connsiteY5" fmla="*/ 2314575 h 5695950"/>
              <a:gd name="connsiteX6" fmla="*/ 276225 w 790575"/>
              <a:gd name="connsiteY6" fmla="*/ 2847975 h 5695950"/>
              <a:gd name="connsiteX7" fmla="*/ 209550 w 790575"/>
              <a:gd name="connsiteY7" fmla="*/ 2981325 h 5695950"/>
              <a:gd name="connsiteX8" fmla="*/ 107157 w 790575"/>
              <a:gd name="connsiteY8" fmla="*/ 3102769 h 5695950"/>
              <a:gd name="connsiteX9" fmla="*/ 104775 w 790575"/>
              <a:gd name="connsiteY9" fmla="*/ 3457575 h 5695950"/>
              <a:gd name="connsiteX10" fmla="*/ 171450 w 790575"/>
              <a:gd name="connsiteY10" fmla="*/ 3676650 h 5695950"/>
              <a:gd name="connsiteX11" fmla="*/ 219075 w 790575"/>
              <a:gd name="connsiteY11" fmla="*/ 3807619 h 5695950"/>
              <a:gd name="connsiteX12" fmla="*/ 133350 w 790575"/>
              <a:gd name="connsiteY12" fmla="*/ 3962400 h 5695950"/>
              <a:gd name="connsiteX13" fmla="*/ 104775 w 790575"/>
              <a:gd name="connsiteY13" fmla="*/ 4086225 h 5695950"/>
              <a:gd name="connsiteX14" fmla="*/ 66675 w 790575"/>
              <a:gd name="connsiteY14" fmla="*/ 4295775 h 5695950"/>
              <a:gd name="connsiteX15" fmla="*/ 88106 w 790575"/>
              <a:gd name="connsiteY15" fmla="*/ 5345906 h 5695950"/>
              <a:gd name="connsiteX16" fmla="*/ 0 w 790575"/>
              <a:gd name="connsiteY16" fmla="*/ 5695950 h 5695950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1209278"/>
              <a:gd name="connsiteY0" fmla="*/ 0 h 5693569"/>
              <a:gd name="connsiteX1" fmla="*/ 716756 w 1209278"/>
              <a:gd name="connsiteY1" fmla="*/ 438150 h 5693569"/>
              <a:gd name="connsiteX2" fmla="*/ 621506 w 1209278"/>
              <a:gd name="connsiteY2" fmla="*/ 600075 h 5693569"/>
              <a:gd name="connsiteX3" fmla="*/ 564356 w 1209278"/>
              <a:gd name="connsiteY3" fmla="*/ 714375 h 5693569"/>
              <a:gd name="connsiteX4" fmla="*/ 235743 w 1209278"/>
              <a:gd name="connsiteY4" fmla="*/ 2119312 h 5693569"/>
              <a:gd name="connsiteX5" fmla="*/ 235743 w 1209278"/>
              <a:gd name="connsiteY5" fmla="*/ 2314575 h 5693569"/>
              <a:gd name="connsiteX6" fmla="*/ 259556 w 1209278"/>
              <a:gd name="connsiteY6" fmla="*/ 2847975 h 5693569"/>
              <a:gd name="connsiteX7" fmla="*/ 1169193 w 1209278"/>
              <a:gd name="connsiteY7" fmla="*/ 2988469 h 5693569"/>
              <a:gd name="connsiteX8" fmla="*/ 90488 w 1209278"/>
              <a:gd name="connsiteY8" fmla="*/ 3102769 h 5693569"/>
              <a:gd name="connsiteX9" fmla="*/ 88106 w 1209278"/>
              <a:gd name="connsiteY9" fmla="*/ 3457575 h 5693569"/>
              <a:gd name="connsiteX10" fmla="*/ 154781 w 1209278"/>
              <a:gd name="connsiteY10" fmla="*/ 3676650 h 5693569"/>
              <a:gd name="connsiteX11" fmla="*/ 202406 w 1209278"/>
              <a:gd name="connsiteY11" fmla="*/ 3807619 h 5693569"/>
              <a:gd name="connsiteX12" fmla="*/ 116681 w 1209278"/>
              <a:gd name="connsiteY12" fmla="*/ 3962400 h 5693569"/>
              <a:gd name="connsiteX13" fmla="*/ 88106 w 1209278"/>
              <a:gd name="connsiteY13" fmla="*/ 4086225 h 5693569"/>
              <a:gd name="connsiteX14" fmla="*/ 50006 w 1209278"/>
              <a:gd name="connsiteY14" fmla="*/ 4295775 h 5693569"/>
              <a:gd name="connsiteX15" fmla="*/ 71437 w 1209278"/>
              <a:gd name="connsiteY15" fmla="*/ 5345906 h 5693569"/>
              <a:gd name="connsiteX16" fmla="*/ 0 w 1209278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3831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69068 w 773906"/>
              <a:gd name="connsiteY7" fmla="*/ 3005137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8593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6288 w 776288"/>
              <a:gd name="connsiteY0" fmla="*/ 0 h 5729287"/>
              <a:gd name="connsiteX1" fmla="*/ 716756 w 776288"/>
              <a:gd name="connsiteY1" fmla="*/ 473868 h 5729287"/>
              <a:gd name="connsiteX2" fmla="*/ 621506 w 776288"/>
              <a:gd name="connsiteY2" fmla="*/ 635793 h 5729287"/>
              <a:gd name="connsiteX3" fmla="*/ 564356 w 776288"/>
              <a:gd name="connsiteY3" fmla="*/ 750093 h 5729287"/>
              <a:gd name="connsiteX4" fmla="*/ 235743 w 776288"/>
              <a:gd name="connsiteY4" fmla="*/ 2155030 h 5729287"/>
              <a:gd name="connsiteX5" fmla="*/ 235743 w 776288"/>
              <a:gd name="connsiteY5" fmla="*/ 2350293 h 5729287"/>
              <a:gd name="connsiteX6" fmla="*/ 259556 w 776288"/>
              <a:gd name="connsiteY6" fmla="*/ 2883693 h 5729287"/>
              <a:gd name="connsiteX7" fmla="*/ 180974 w 776288"/>
              <a:gd name="connsiteY7" fmla="*/ 3033712 h 5729287"/>
              <a:gd name="connsiteX8" fmla="*/ 90488 w 776288"/>
              <a:gd name="connsiteY8" fmla="*/ 3138487 h 5729287"/>
              <a:gd name="connsiteX9" fmla="*/ 88106 w 776288"/>
              <a:gd name="connsiteY9" fmla="*/ 3493293 h 5729287"/>
              <a:gd name="connsiteX10" fmla="*/ 154781 w 776288"/>
              <a:gd name="connsiteY10" fmla="*/ 3712368 h 5729287"/>
              <a:gd name="connsiteX11" fmla="*/ 202406 w 776288"/>
              <a:gd name="connsiteY11" fmla="*/ 3843337 h 5729287"/>
              <a:gd name="connsiteX12" fmla="*/ 116681 w 776288"/>
              <a:gd name="connsiteY12" fmla="*/ 3998118 h 5729287"/>
              <a:gd name="connsiteX13" fmla="*/ 88106 w 776288"/>
              <a:gd name="connsiteY13" fmla="*/ 4121943 h 5729287"/>
              <a:gd name="connsiteX14" fmla="*/ 50006 w 776288"/>
              <a:gd name="connsiteY14" fmla="*/ 4331493 h 5729287"/>
              <a:gd name="connsiteX15" fmla="*/ 71437 w 776288"/>
              <a:gd name="connsiteY15" fmla="*/ 5381624 h 5729287"/>
              <a:gd name="connsiteX16" fmla="*/ 0 w 776288"/>
              <a:gd name="connsiteY16" fmla="*/ 5729287 h 5729287"/>
              <a:gd name="connsiteX0" fmla="*/ 776288 w 1101328"/>
              <a:gd name="connsiteY0" fmla="*/ 0 h 5729287"/>
              <a:gd name="connsiteX1" fmla="*/ 1075531 w 1101328"/>
              <a:gd name="connsiteY1" fmla="*/ 410368 h 5729287"/>
              <a:gd name="connsiteX2" fmla="*/ 621506 w 1101328"/>
              <a:gd name="connsiteY2" fmla="*/ 635793 h 5729287"/>
              <a:gd name="connsiteX3" fmla="*/ 564356 w 1101328"/>
              <a:gd name="connsiteY3" fmla="*/ 750093 h 5729287"/>
              <a:gd name="connsiteX4" fmla="*/ 235743 w 1101328"/>
              <a:gd name="connsiteY4" fmla="*/ 2155030 h 5729287"/>
              <a:gd name="connsiteX5" fmla="*/ 235743 w 1101328"/>
              <a:gd name="connsiteY5" fmla="*/ 2350293 h 5729287"/>
              <a:gd name="connsiteX6" fmla="*/ 259556 w 1101328"/>
              <a:gd name="connsiteY6" fmla="*/ 2883693 h 5729287"/>
              <a:gd name="connsiteX7" fmla="*/ 180974 w 1101328"/>
              <a:gd name="connsiteY7" fmla="*/ 3033712 h 5729287"/>
              <a:gd name="connsiteX8" fmla="*/ 90488 w 1101328"/>
              <a:gd name="connsiteY8" fmla="*/ 3138487 h 5729287"/>
              <a:gd name="connsiteX9" fmla="*/ 88106 w 1101328"/>
              <a:gd name="connsiteY9" fmla="*/ 3493293 h 5729287"/>
              <a:gd name="connsiteX10" fmla="*/ 154781 w 1101328"/>
              <a:gd name="connsiteY10" fmla="*/ 3712368 h 5729287"/>
              <a:gd name="connsiteX11" fmla="*/ 202406 w 1101328"/>
              <a:gd name="connsiteY11" fmla="*/ 3843337 h 5729287"/>
              <a:gd name="connsiteX12" fmla="*/ 116681 w 1101328"/>
              <a:gd name="connsiteY12" fmla="*/ 3998118 h 5729287"/>
              <a:gd name="connsiteX13" fmla="*/ 88106 w 1101328"/>
              <a:gd name="connsiteY13" fmla="*/ 4121943 h 5729287"/>
              <a:gd name="connsiteX14" fmla="*/ 50006 w 1101328"/>
              <a:gd name="connsiteY14" fmla="*/ 4331493 h 5729287"/>
              <a:gd name="connsiteX15" fmla="*/ 71437 w 1101328"/>
              <a:gd name="connsiteY15" fmla="*/ 5381624 h 5729287"/>
              <a:gd name="connsiteX16" fmla="*/ 0 w 1101328"/>
              <a:gd name="connsiteY16" fmla="*/ 5729287 h 5729287"/>
              <a:gd name="connsiteX0" fmla="*/ 776288 w 1117970"/>
              <a:gd name="connsiteY0" fmla="*/ 0 h 5729287"/>
              <a:gd name="connsiteX1" fmla="*/ 876140 w 1117970"/>
              <a:gd name="connsiteY1" fmla="*/ 165894 h 5729287"/>
              <a:gd name="connsiteX2" fmla="*/ 1075531 w 1117970"/>
              <a:gd name="connsiteY2" fmla="*/ 410368 h 5729287"/>
              <a:gd name="connsiteX3" fmla="*/ 621506 w 1117970"/>
              <a:gd name="connsiteY3" fmla="*/ 635793 h 5729287"/>
              <a:gd name="connsiteX4" fmla="*/ 564356 w 1117970"/>
              <a:gd name="connsiteY4" fmla="*/ 750093 h 5729287"/>
              <a:gd name="connsiteX5" fmla="*/ 235743 w 1117970"/>
              <a:gd name="connsiteY5" fmla="*/ 2155030 h 5729287"/>
              <a:gd name="connsiteX6" fmla="*/ 235743 w 1117970"/>
              <a:gd name="connsiteY6" fmla="*/ 2350293 h 5729287"/>
              <a:gd name="connsiteX7" fmla="*/ 259556 w 1117970"/>
              <a:gd name="connsiteY7" fmla="*/ 2883693 h 5729287"/>
              <a:gd name="connsiteX8" fmla="*/ 180974 w 1117970"/>
              <a:gd name="connsiteY8" fmla="*/ 3033712 h 5729287"/>
              <a:gd name="connsiteX9" fmla="*/ 90488 w 1117970"/>
              <a:gd name="connsiteY9" fmla="*/ 3138487 h 5729287"/>
              <a:gd name="connsiteX10" fmla="*/ 88106 w 1117970"/>
              <a:gd name="connsiteY10" fmla="*/ 3493293 h 5729287"/>
              <a:gd name="connsiteX11" fmla="*/ 154781 w 1117970"/>
              <a:gd name="connsiteY11" fmla="*/ 3712368 h 5729287"/>
              <a:gd name="connsiteX12" fmla="*/ 202406 w 1117970"/>
              <a:gd name="connsiteY12" fmla="*/ 3843337 h 5729287"/>
              <a:gd name="connsiteX13" fmla="*/ 116681 w 1117970"/>
              <a:gd name="connsiteY13" fmla="*/ 3998118 h 5729287"/>
              <a:gd name="connsiteX14" fmla="*/ 88106 w 1117970"/>
              <a:gd name="connsiteY14" fmla="*/ 4121943 h 5729287"/>
              <a:gd name="connsiteX15" fmla="*/ 50006 w 1117970"/>
              <a:gd name="connsiteY15" fmla="*/ 4331493 h 5729287"/>
              <a:gd name="connsiteX16" fmla="*/ 71437 w 1117970"/>
              <a:gd name="connsiteY16" fmla="*/ 5381624 h 5729287"/>
              <a:gd name="connsiteX17" fmla="*/ 0 w 1117970"/>
              <a:gd name="connsiteY17" fmla="*/ 5729287 h 5729287"/>
              <a:gd name="connsiteX0" fmla="*/ 776288 w 1127495"/>
              <a:gd name="connsiteY0" fmla="*/ 0 h 5729287"/>
              <a:gd name="connsiteX1" fmla="*/ 876140 w 1127495"/>
              <a:gd name="connsiteY1" fmla="*/ 165894 h 5729287"/>
              <a:gd name="connsiteX2" fmla="*/ 1085056 w 1127495"/>
              <a:gd name="connsiteY2" fmla="*/ 445293 h 5729287"/>
              <a:gd name="connsiteX3" fmla="*/ 621506 w 1127495"/>
              <a:gd name="connsiteY3" fmla="*/ 635793 h 5729287"/>
              <a:gd name="connsiteX4" fmla="*/ 564356 w 1127495"/>
              <a:gd name="connsiteY4" fmla="*/ 750093 h 5729287"/>
              <a:gd name="connsiteX5" fmla="*/ 235743 w 1127495"/>
              <a:gd name="connsiteY5" fmla="*/ 2155030 h 5729287"/>
              <a:gd name="connsiteX6" fmla="*/ 235743 w 1127495"/>
              <a:gd name="connsiteY6" fmla="*/ 2350293 h 5729287"/>
              <a:gd name="connsiteX7" fmla="*/ 259556 w 1127495"/>
              <a:gd name="connsiteY7" fmla="*/ 2883693 h 5729287"/>
              <a:gd name="connsiteX8" fmla="*/ 180974 w 1127495"/>
              <a:gd name="connsiteY8" fmla="*/ 3033712 h 5729287"/>
              <a:gd name="connsiteX9" fmla="*/ 90488 w 1127495"/>
              <a:gd name="connsiteY9" fmla="*/ 3138487 h 5729287"/>
              <a:gd name="connsiteX10" fmla="*/ 88106 w 1127495"/>
              <a:gd name="connsiteY10" fmla="*/ 3493293 h 5729287"/>
              <a:gd name="connsiteX11" fmla="*/ 154781 w 1127495"/>
              <a:gd name="connsiteY11" fmla="*/ 3712368 h 5729287"/>
              <a:gd name="connsiteX12" fmla="*/ 202406 w 1127495"/>
              <a:gd name="connsiteY12" fmla="*/ 3843337 h 5729287"/>
              <a:gd name="connsiteX13" fmla="*/ 116681 w 1127495"/>
              <a:gd name="connsiteY13" fmla="*/ 3998118 h 5729287"/>
              <a:gd name="connsiteX14" fmla="*/ 88106 w 1127495"/>
              <a:gd name="connsiteY14" fmla="*/ 4121943 h 5729287"/>
              <a:gd name="connsiteX15" fmla="*/ 50006 w 1127495"/>
              <a:gd name="connsiteY15" fmla="*/ 4331493 h 5729287"/>
              <a:gd name="connsiteX16" fmla="*/ 71437 w 1127495"/>
              <a:gd name="connsiteY16" fmla="*/ 5381624 h 5729287"/>
              <a:gd name="connsiteX17" fmla="*/ 0 w 1127495"/>
              <a:gd name="connsiteY17" fmla="*/ 5729287 h 5729287"/>
              <a:gd name="connsiteX0" fmla="*/ 776288 w 1107704"/>
              <a:gd name="connsiteY0" fmla="*/ 0 h 5729287"/>
              <a:gd name="connsiteX1" fmla="*/ 876140 w 1107704"/>
              <a:gd name="connsiteY1" fmla="*/ 165894 h 5729287"/>
              <a:gd name="connsiteX2" fmla="*/ 1085056 w 1107704"/>
              <a:gd name="connsiteY2" fmla="*/ 445293 h 5729287"/>
              <a:gd name="connsiteX3" fmla="*/ 1012031 w 1107704"/>
              <a:gd name="connsiteY3" fmla="*/ 899318 h 5729287"/>
              <a:gd name="connsiteX4" fmla="*/ 564356 w 1107704"/>
              <a:gd name="connsiteY4" fmla="*/ 750093 h 5729287"/>
              <a:gd name="connsiteX5" fmla="*/ 235743 w 1107704"/>
              <a:gd name="connsiteY5" fmla="*/ 2155030 h 5729287"/>
              <a:gd name="connsiteX6" fmla="*/ 235743 w 1107704"/>
              <a:gd name="connsiteY6" fmla="*/ 2350293 h 5729287"/>
              <a:gd name="connsiteX7" fmla="*/ 259556 w 1107704"/>
              <a:gd name="connsiteY7" fmla="*/ 2883693 h 5729287"/>
              <a:gd name="connsiteX8" fmla="*/ 180974 w 1107704"/>
              <a:gd name="connsiteY8" fmla="*/ 3033712 h 5729287"/>
              <a:gd name="connsiteX9" fmla="*/ 90488 w 1107704"/>
              <a:gd name="connsiteY9" fmla="*/ 3138487 h 5729287"/>
              <a:gd name="connsiteX10" fmla="*/ 88106 w 1107704"/>
              <a:gd name="connsiteY10" fmla="*/ 3493293 h 5729287"/>
              <a:gd name="connsiteX11" fmla="*/ 154781 w 1107704"/>
              <a:gd name="connsiteY11" fmla="*/ 3712368 h 5729287"/>
              <a:gd name="connsiteX12" fmla="*/ 202406 w 1107704"/>
              <a:gd name="connsiteY12" fmla="*/ 3843337 h 5729287"/>
              <a:gd name="connsiteX13" fmla="*/ 116681 w 1107704"/>
              <a:gd name="connsiteY13" fmla="*/ 3998118 h 5729287"/>
              <a:gd name="connsiteX14" fmla="*/ 88106 w 1107704"/>
              <a:gd name="connsiteY14" fmla="*/ 4121943 h 5729287"/>
              <a:gd name="connsiteX15" fmla="*/ 50006 w 1107704"/>
              <a:gd name="connsiteY15" fmla="*/ 4331493 h 5729287"/>
              <a:gd name="connsiteX16" fmla="*/ 71437 w 1107704"/>
              <a:gd name="connsiteY16" fmla="*/ 5381624 h 5729287"/>
              <a:gd name="connsiteX17" fmla="*/ 0 w 1107704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012031 w 1229519"/>
              <a:gd name="connsiteY3" fmla="*/ 89931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116806 w 1229519"/>
              <a:gd name="connsiteY3" fmla="*/ 82946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168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422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64469"/>
              <a:gd name="connsiteY0" fmla="*/ 0 h 5729287"/>
              <a:gd name="connsiteX1" fmla="*/ 876140 w 1464469"/>
              <a:gd name="connsiteY1" fmla="*/ 165894 h 5729287"/>
              <a:gd name="connsiteX2" fmla="*/ 1085056 w 1464469"/>
              <a:gd name="connsiteY2" fmla="*/ 445293 h 5729287"/>
              <a:gd name="connsiteX3" fmla="*/ 1142206 w 1464469"/>
              <a:gd name="connsiteY3" fmla="*/ 829468 h 5729287"/>
              <a:gd name="connsiteX4" fmla="*/ 1345406 w 1464469"/>
              <a:gd name="connsiteY4" fmla="*/ 1197768 h 5729287"/>
              <a:gd name="connsiteX5" fmla="*/ 235743 w 1464469"/>
              <a:gd name="connsiteY5" fmla="*/ 2155030 h 5729287"/>
              <a:gd name="connsiteX6" fmla="*/ 235743 w 1464469"/>
              <a:gd name="connsiteY6" fmla="*/ 2350293 h 5729287"/>
              <a:gd name="connsiteX7" fmla="*/ 259556 w 1464469"/>
              <a:gd name="connsiteY7" fmla="*/ 2883693 h 5729287"/>
              <a:gd name="connsiteX8" fmla="*/ 180974 w 1464469"/>
              <a:gd name="connsiteY8" fmla="*/ 3033712 h 5729287"/>
              <a:gd name="connsiteX9" fmla="*/ 90488 w 1464469"/>
              <a:gd name="connsiteY9" fmla="*/ 3138487 h 5729287"/>
              <a:gd name="connsiteX10" fmla="*/ 88106 w 1464469"/>
              <a:gd name="connsiteY10" fmla="*/ 3493293 h 5729287"/>
              <a:gd name="connsiteX11" fmla="*/ 154781 w 1464469"/>
              <a:gd name="connsiteY11" fmla="*/ 3712368 h 5729287"/>
              <a:gd name="connsiteX12" fmla="*/ 202406 w 1464469"/>
              <a:gd name="connsiteY12" fmla="*/ 3843337 h 5729287"/>
              <a:gd name="connsiteX13" fmla="*/ 116681 w 1464469"/>
              <a:gd name="connsiteY13" fmla="*/ 3998118 h 5729287"/>
              <a:gd name="connsiteX14" fmla="*/ 88106 w 1464469"/>
              <a:gd name="connsiteY14" fmla="*/ 4121943 h 5729287"/>
              <a:gd name="connsiteX15" fmla="*/ 50006 w 1464469"/>
              <a:gd name="connsiteY15" fmla="*/ 4331493 h 5729287"/>
              <a:gd name="connsiteX16" fmla="*/ 71437 w 1464469"/>
              <a:gd name="connsiteY16" fmla="*/ 5381624 h 5729287"/>
              <a:gd name="connsiteX17" fmla="*/ 0 w 1464469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345406 w 1668462"/>
              <a:gd name="connsiteY4" fmla="*/ 119776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443831 w 1668462"/>
              <a:gd name="connsiteY4" fmla="*/ 136604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530615 w 1802871"/>
              <a:gd name="connsiteY4" fmla="*/ 1407318 h 5729287"/>
              <a:gd name="connsiteX5" fmla="*/ 1748102 w 1802871"/>
              <a:gd name="connsiteY5" fmla="*/ 2459830 h 5729287"/>
              <a:gd name="connsiteX6" fmla="*/ 246327 w 1802871"/>
              <a:gd name="connsiteY6" fmla="*/ 2350293 h 5729287"/>
              <a:gd name="connsiteX7" fmla="*/ 270140 w 1802871"/>
              <a:gd name="connsiteY7" fmla="*/ 2883693 h 5729287"/>
              <a:gd name="connsiteX8" fmla="*/ 191558 w 1802871"/>
              <a:gd name="connsiteY8" fmla="*/ 3033712 h 5729287"/>
              <a:gd name="connsiteX9" fmla="*/ 101072 w 1802871"/>
              <a:gd name="connsiteY9" fmla="*/ 3138487 h 5729287"/>
              <a:gd name="connsiteX10" fmla="*/ 98690 w 1802871"/>
              <a:gd name="connsiteY10" fmla="*/ 3493293 h 5729287"/>
              <a:gd name="connsiteX11" fmla="*/ 165365 w 1802871"/>
              <a:gd name="connsiteY11" fmla="*/ 3712368 h 5729287"/>
              <a:gd name="connsiteX12" fmla="*/ 212990 w 1802871"/>
              <a:gd name="connsiteY12" fmla="*/ 3843337 h 5729287"/>
              <a:gd name="connsiteX13" fmla="*/ 127265 w 1802871"/>
              <a:gd name="connsiteY13" fmla="*/ 3998118 h 5729287"/>
              <a:gd name="connsiteX14" fmla="*/ 98690 w 1802871"/>
              <a:gd name="connsiteY14" fmla="*/ 4121943 h 5729287"/>
              <a:gd name="connsiteX15" fmla="*/ 60590 w 1802871"/>
              <a:gd name="connsiteY15" fmla="*/ 4331493 h 5729287"/>
              <a:gd name="connsiteX16" fmla="*/ 82021 w 1802871"/>
              <a:gd name="connsiteY16" fmla="*/ 5381624 h 5729287"/>
              <a:gd name="connsiteX17" fmla="*/ 10584 w 1802871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18523 w 1802871"/>
              <a:gd name="connsiteY4" fmla="*/ 1023144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76288 w 1716087"/>
              <a:gd name="connsiteY0" fmla="*/ 0 h 5729287"/>
              <a:gd name="connsiteX1" fmla="*/ 876140 w 1716087"/>
              <a:gd name="connsiteY1" fmla="*/ 165894 h 5729287"/>
              <a:gd name="connsiteX2" fmla="*/ 1066006 w 1716087"/>
              <a:gd name="connsiteY2" fmla="*/ 397668 h 5729287"/>
              <a:gd name="connsiteX3" fmla="*/ 1142206 w 1716087"/>
              <a:gd name="connsiteY3" fmla="*/ 829468 h 5729287"/>
              <a:gd name="connsiteX4" fmla="*/ 1323814 w 1716087"/>
              <a:gd name="connsiteY4" fmla="*/ 1007269 h 5729287"/>
              <a:gd name="connsiteX5" fmla="*/ 1520031 w 1716087"/>
              <a:gd name="connsiteY5" fmla="*/ 1407318 h 5729287"/>
              <a:gd name="connsiteX6" fmla="*/ 1661318 w 1716087"/>
              <a:gd name="connsiteY6" fmla="*/ 2243930 h 5729287"/>
              <a:gd name="connsiteX7" fmla="*/ 235743 w 1716087"/>
              <a:gd name="connsiteY7" fmla="*/ 2350293 h 5729287"/>
              <a:gd name="connsiteX8" fmla="*/ 259556 w 1716087"/>
              <a:gd name="connsiteY8" fmla="*/ 2883693 h 5729287"/>
              <a:gd name="connsiteX9" fmla="*/ 180974 w 1716087"/>
              <a:gd name="connsiteY9" fmla="*/ 3033712 h 5729287"/>
              <a:gd name="connsiteX10" fmla="*/ 90488 w 1716087"/>
              <a:gd name="connsiteY10" fmla="*/ 3138487 h 5729287"/>
              <a:gd name="connsiteX11" fmla="*/ 88106 w 1716087"/>
              <a:gd name="connsiteY11" fmla="*/ 3493293 h 5729287"/>
              <a:gd name="connsiteX12" fmla="*/ 154781 w 1716087"/>
              <a:gd name="connsiteY12" fmla="*/ 3712368 h 5729287"/>
              <a:gd name="connsiteX13" fmla="*/ 202406 w 1716087"/>
              <a:gd name="connsiteY13" fmla="*/ 3843337 h 5729287"/>
              <a:gd name="connsiteX14" fmla="*/ 116681 w 1716087"/>
              <a:gd name="connsiteY14" fmla="*/ 3998118 h 5729287"/>
              <a:gd name="connsiteX15" fmla="*/ 88106 w 1716087"/>
              <a:gd name="connsiteY15" fmla="*/ 4121943 h 5729287"/>
              <a:gd name="connsiteX16" fmla="*/ 50006 w 1716087"/>
              <a:gd name="connsiteY16" fmla="*/ 4331493 h 5729287"/>
              <a:gd name="connsiteX17" fmla="*/ 71437 w 1716087"/>
              <a:gd name="connsiteY17" fmla="*/ 5381624 h 5729287"/>
              <a:gd name="connsiteX18" fmla="*/ 0 w 1716087"/>
              <a:gd name="connsiteY18" fmla="*/ 5729287 h 5729287"/>
              <a:gd name="connsiteX0" fmla="*/ 849710 w 2485892"/>
              <a:gd name="connsiteY0" fmla="*/ 0 h 5729287"/>
              <a:gd name="connsiteX1" fmla="*/ 949562 w 2485892"/>
              <a:gd name="connsiteY1" fmla="*/ 165894 h 5729287"/>
              <a:gd name="connsiteX2" fmla="*/ 1139428 w 2485892"/>
              <a:gd name="connsiteY2" fmla="*/ 397668 h 5729287"/>
              <a:gd name="connsiteX3" fmla="*/ 1215628 w 2485892"/>
              <a:gd name="connsiteY3" fmla="*/ 829468 h 5729287"/>
              <a:gd name="connsiteX4" fmla="*/ 1397236 w 2485892"/>
              <a:gd name="connsiteY4" fmla="*/ 1007269 h 5729287"/>
              <a:gd name="connsiteX5" fmla="*/ 1593453 w 2485892"/>
              <a:gd name="connsiteY5" fmla="*/ 1407318 h 5729287"/>
              <a:gd name="connsiteX6" fmla="*/ 1734740 w 2485892"/>
              <a:gd name="connsiteY6" fmla="*/ 2243930 h 5729287"/>
              <a:gd name="connsiteX7" fmla="*/ 2252265 w 2485892"/>
              <a:gd name="connsiteY7" fmla="*/ 3271043 h 5729287"/>
              <a:gd name="connsiteX8" fmla="*/ 332978 w 2485892"/>
              <a:gd name="connsiteY8" fmla="*/ 2883693 h 5729287"/>
              <a:gd name="connsiteX9" fmla="*/ 254396 w 2485892"/>
              <a:gd name="connsiteY9" fmla="*/ 3033712 h 5729287"/>
              <a:gd name="connsiteX10" fmla="*/ 163910 w 2485892"/>
              <a:gd name="connsiteY10" fmla="*/ 3138487 h 5729287"/>
              <a:gd name="connsiteX11" fmla="*/ 161528 w 2485892"/>
              <a:gd name="connsiteY11" fmla="*/ 3493293 h 5729287"/>
              <a:gd name="connsiteX12" fmla="*/ 228203 w 2485892"/>
              <a:gd name="connsiteY12" fmla="*/ 3712368 h 5729287"/>
              <a:gd name="connsiteX13" fmla="*/ 275828 w 2485892"/>
              <a:gd name="connsiteY13" fmla="*/ 3843337 h 5729287"/>
              <a:gd name="connsiteX14" fmla="*/ 190103 w 2485892"/>
              <a:gd name="connsiteY14" fmla="*/ 3998118 h 5729287"/>
              <a:gd name="connsiteX15" fmla="*/ 161528 w 2485892"/>
              <a:gd name="connsiteY15" fmla="*/ 4121943 h 5729287"/>
              <a:gd name="connsiteX16" fmla="*/ 123428 w 2485892"/>
              <a:gd name="connsiteY16" fmla="*/ 4331493 h 5729287"/>
              <a:gd name="connsiteX17" fmla="*/ 144859 w 2485892"/>
              <a:gd name="connsiteY17" fmla="*/ 5381624 h 5729287"/>
              <a:gd name="connsiteX18" fmla="*/ 73422 w 2485892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31718 w 2395933"/>
              <a:gd name="connsiteY0" fmla="*/ 0 h 5729287"/>
              <a:gd name="connsiteX1" fmla="*/ 931570 w 2395933"/>
              <a:gd name="connsiteY1" fmla="*/ 165894 h 5729287"/>
              <a:gd name="connsiteX2" fmla="*/ 1121436 w 2395933"/>
              <a:gd name="connsiteY2" fmla="*/ 397668 h 5729287"/>
              <a:gd name="connsiteX3" fmla="*/ 1197636 w 2395933"/>
              <a:gd name="connsiteY3" fmla="*/ 829468 h 5729287"/>
              <a:gd name="connsiteX4" fmla="*/ 1379244 w 2395933"/>
              <a:gd name="connsiteY4" fmla="*/ 1007269 h 5729287"/>
              <a:gd name="connsiteX5" fmla="*/ 1575461 w 2395933"/>
              <a:gd name="connsiteY5" fmla="*/ 1407318 h 5729287"/>
              <a:gd name="connsiteX6" fmla="*/ 1932648 w 2395933"/>
              <a:gd name="connsiteY6" fmla="*/ 2332830 h 5729287"/>
              <a:gd name="connsiteX7" fmla="*/ 2126323 w 2395933"/>
              <a:gd name="connsiteY7" fmla="*/ 2909093 h 5729287"/>
              <a:gd name="connsiteX8" fmla="*/ 314986 w 2395933"/>
              <a:gd name="connsiteY8" fmla="*/ 2883693 h 5729287"/>
              <a:gd name="connsiteX9" fmla="*/ 236404 w 2395933"/>
              <a:gd name="connsiteY9" fmla="*/ 3033712 h 5729287"/>
              <a:gd name="connsiteX10" fmla="*/ 145918 w 2395933"/>
              <a:gd name="connsiteY10" fmla="*/ 3138487 h 5729287"/>
              <a:gd name="connsiteX11" fmla="*/ 143536 w 2395933"/>
              <a:gd name="connsiteY11" fmla="*/ 3493293 h 5729287"/>
              <a:gd name="connsiteX12" fmla="*/ 210211 w 2395933"/>
              <a:gd name="connsiteY12" fmla="*/ 3712368 h 5729287"/>
              <a:gd name="connsiteX13" fmla="*/ 257836 w 2395933"/>
              <a:gd name="connsiteY13" fmla="*/ 3843337 h 5729287"/>
              <a:gd name="connsiteX14" fmla="*/ 172111 w 2395933"/>
              <a:gd name="connsiteY14" fmla="*/ 3998118 h 5729287"/>
              <a:gd name="connsiteX15" fmla="*/ 143536 w 2395933"/>
              <a:gd name="connsiteY15" fmla="*/ 4121943 h 5729287"/>
              <a:gd name="connsiteX16" fmla="*/ 105436 w 2395933"/>
              <a:gd name="connsiteY16" fmla="*/ 4331493 h 5729287"/>
              <a:gd name="connsiteX17" fmla="*/ 126867 w 2395933"/>
              <a:gd name="connsiteY17" fmla="*/ 5381624 h 5729287"/>
              <a:gd name="connsiteX18" fmla="*/ 55430 w 2395933"/>
              <a:gd name="connsiteY18" fmla="*/ 5729287 h 5729287"/>
              <a:gd name="connsiteX0" fmla="*/ 831718 w 2126323"/>
              <a:gd name="connsiteY0" fmla="*/ 0 h 5729287"/>
              <a:gd name="connsiteX1" fmla="*/ 931570 w 2126323"/>
              <a:gd name="connsiteY1" fmla="*/ 165894 h 5729287"/>
              <a:gd name="connsiteX2" fmla="*/ 1121436 w 2126323"/>
              <a:gd name="connsiteY2" fmla="*/ 397668 h 5729287"/>
              <a:gd name="connsiteX3" fmla="*/ 1197636 w 2126323"/>
              <a:gd name="connsiteY3" fmla="*/ 829468 h 5729287"/>
              <a:gd name="connsiteX4" fmla="*/ 1379244 w 2126323"/>
              <a:gd name="connsiteY4" fmla="*/ 1007269 h 5729287"/>
              <a:gd name="connsiteX5" fmla="*/ 1575461 w 2126323"/>
              <a:gd name="connsiteY5" fmla="*/ 1407318 h 5729287"/>
              <a:gd name="connsiteX6" fmla="*/ 1932648 w 2126323"/>
              <a:gd name="connsiteY6" fmla="*/ 2332830 h 5729287"/>
              <a:gd name="connsiteX7" fmla="*/ 2126323 w 2126323"/>
              <a:gd name="connsiteY7" fmla="*/ 2909093 h 5729287"/>
              <a:gd name="connsiteX8" fmla="*/ 314986 w 2126323"/>
              <a:gd name="connsiteY8" fmla="*/ 2883693 h 5729287"/>
              <a:gd name="connsiteX9" fmla="*/ 236404 w 2126323"/>
              <a:gd name="connsiteY9" fmla="*/ 3033712 h 5729287"/>
              <a:gd name="connsiteX10" fmla="*/ 145918 w 2126323"/>
              <a:gd name="connsiteY10" fmla="*/ 3138487 h 5729287"/>
              <a:gd name="connsiteX11" fmla="*/ 143536 w 2126323"/>
              <a:gd name="connsiteY11" fmla="*/ 3493293 h 5729287"/>
              <a:gd name="connsiteX12" fmla="*/ 210211 w 2126323"/>
              <a:gd name="connsiteY12" fmla="*/ 3712368 h 5729287"/>
              <a:gd name="connsiteX13" fmla="*/ 257836 w 2126323"/>
              <a:gd name="connsiteY13" fmla="*/ 3843337 h 5729287"/>
              <a:gd name="connsiteX14" fmla="*/ 172111 w 2126323"/>
              <a:gd name="connsiteY14" fmla="*/ 3998118 h 5729287"/>
              <a:gd name="connsiteX15" fmla="*/ 143536 w 2126323"/>
              <a:gd name="connsiteY15" fmla="*/ 4121943 h 5729287"/>
              <a:gd name="connsiteX16" fmla="*/ 105436 w 2126323"/>
              <a:gd name="connsiteY16" fmla="*/ 4331493 h 5729287"/>
              <a:gd name="connsiteX17" fmla="*/ 126867 w 2126323"/>
              <a:gd name="connsiteY17" fmla="*/ 5381624 h 5729287"/>
              <a:gd name="connsiteX18" fmla="*/ 55430 w 2126323"/>
              <a:gd name="connsiteY18" fmla="*/ 5729287 h 5729287"/>
              <a:gd name="connsiteX0" fmla="*/ 831718 w 2367888"/>
              <a:gd name="connsiteY0" fmla="*/ 0 h 5729287"/>
              <a:gd name="connsiteX1" fmla="*/ 931570 w 2367888"/>
              <a:gd name="connsiteY1" fmla="*/ 165894 h 5729287"/>
              <a:gd name="connsiteX2" fmla="*/ 1121436 w 2367888"/>
              <a:gd name="connsiteY2" fmla="*/ 397668 h 5729287"/>
              <a:gd name="connsiteX3" fmla="*/ 1197636 w 2367888"/>
              <a:gd name="connsiteY3" fmla="*/ 829468 h 5729287"/>
              <a:gd name="connsiteX4" fmla="*/ 1379244 w 2367888"/>
              <a:gd name="connsiteY4" fmla="*/ 1007269 h 5729287"/>
              <a:gd name="connsiteX5" fmla="*/ 1575461 w 2367888"/>
              <a:gd name="connsiteY5" fmla="*/ 1407318 h 5729287"/>
              <a:gd name="connsiteX6" fmla="*/ 1932648 w 2367888"/>
              <a:gd name="connsiteY6" fmla="*/ 2332830 h 5729287"/>
              <a:gd name="connsiteX7" fmla="*/ 2126323 w 2367888"/>
              <a:gd name="connsiteY7" fmla="*/ 2909093 h 5729287"/>
              <a:gd name="connsiteX8" fmla="*/ 314986 w 2367888"/>
              <a:gd name="connsiteY8" fmla="*/ 2883693 h 5729287"/>
              <a:gd name="connsiteX9" fmla="*/ 236404 w 2367888"/>
              <a:gd name="connsiteY9" fmla="*/ 3033712 h 5729287"/>
              <a:gd name="connsiteX10" fmla="*/ 145918 w 2367888"/>
              <a:gd name="connsiteY10" fmla="*/ 3138487 h 5729287"/>
              <a:gd name="connsiteX11" fmla="*/ 143536 w 2367888"/>
              <a:gd name="connsiteY11" fmla="*/ 3493293 h 5729287"/>
              <a:gd name="connsiteX12" fmla="*/ 210211 w 2367888"/>
              <a:gd name="connsiteY12" fmla="*/ 3712368 h 5729287"/>
              <a:gd name="connsiteX13" fmla="*/ 257836 w 2367888"/>
              <a:gd name="connsiteY13" fmla="*/ 3843337 h 5729287"/>
              <a:gd name="connsiteX14" fmla="*/ 172111 w 2367888"/>
              <a:gd name="connsiteY14" fmla="*/ 3998118 h 5729287"/>
              <a:gd name="connsiteX15" fmla="*/ 143536 w 2367888"/>
              <a:gd name="connsiteY15" fmla="*/ 4121943 h 5729287"/>
              <a:gd name="connsiteX16" fmla="*/ 105436 w 2367888"/>
              <a:gd name="connsiteY16" fmla="*/ 4331493 h 5729287"/>
              <a:gd name="connsiteX17" fmla="*/ 126867 w 2367888"/>
              <a:gd name="connsiteY17" fmla="*/ 5381624 h 5729287"/>
              <a:gd name="connsiteX18" fmla="*/ 55430 w 2367888"/>
              <a:gd name="connsiteY18" fmla="*/ 5729287 h 5729287"/>
              <a:gd name="connsiteX0" fmla="*/ 776288 w 2498592"/>
              <a:gd name="connsiteY0" fmla="*/ 0 h 5729287"/>
              <a:gd name="connsiteX1" fmla="*/ 876140 w 2498592"/>
              <a:gd name="connsiteY1" fmla="*/ 165894 h 5729287"/>
              <a:gd name="connsiteX2" fmla="*/ 1066006 w 2498592"/>
              <a:gd name="connsiteY2" fmla="*/ 397668 h 5729287"/>
              <a:gd name="connsiteX3" fmla="*/ 1142206 w 2498592"/>
              <a:gd name="connsiteY3" fmla="*/ 829468 h 5729287"/>
              <a:gd name="connsiteX4" fmla="*/ 1323814 w 2498592"/>
              <a:gd name="connsiteY4" fmla="*/ 1007269 h 5729287"/>
              <a:gd name="connsiteX5" fmla="*/ 1520031 w 2498592"/>
              <a:gd name="connsiteY5" fmla="*/ 1407318 h 5729287"/>
              <a:gd name="connsiteX6" fmla="*/ 1877218 w 2498592"/>
              <a:gd name="connsiteY6" fmla="*/ 2332830 h 5729287"/>
              <a:gd name="connsiteX7" fmla="*/ 2070893 w 2498592"/>
              <a:gd name="connsiteY7" fmla="*/ 2909093 h 5729287"/>
              <a:gd name="connsiteX8" fmla="*/ 2183606 w 2498592"/>
              <a:gd name="connsiteY8" fmla="*/ 3836193 h 5729287"/>
              <a:gd name="connsiteX9" fmla="*/ 180974 w 2498592"/>
              <a:gd name="connsiteY9" fmla="*/ 3033712 h 5729287"/>
              <a:gd name="connsiteX10" fmla="*/ 90488 w 2498592"/>
              <a:gd name="connsiteY10" fmla="*/ 3138487 h 5729287"/>
              <a:gd name="connsiteX11" fmla="*/ 88106 w 2498592"/>
              <a:gd name="connsiteY11" fmla="*/ 3493293 h 5729287"/>
              <a:gd name="connsiteX12" fmla="*/ 154781 w 2498592"/>
              <a:gd name="connsiteY12" fmla="*/ 3712368 h 5729287"/>
              <a:gd name="connsiteX13" fmla="*/ 202406 w 2498592"/>
              <a:gd name="connsiteY13" fmla="*/ 3843337 h 5729287"/>
              <a:gd name="connsiteX14" fmla="*/ 116681 w 2498592"/>
              <a:gd name="connsiteY14" fmla="*/ 3998118 h 5729287"/>
              <a:gd name="connsiteX15" fmla="*/ 88106 w 2498592"/>
              <a:gd name="connsiteY15" fmla="*/ 4121943 h 5729287"/>
              <a:gd name="connsiteX16" fmla="*/ 50006 w 2498592"/>
              <a:gd name="connsiteY16" fmla="*/ 4331493 h 5729287"/>
              <a:gd name="connsiteX17" fmla="*/ 71437 w 2498592"/>
              <a:gd name="connsiteY17" fmla="*/ 5381624 h 5729287"/>
              <a:gd name="connsiteX18" fmla="*/ 0 w 2498592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71437 w 2312458"/>
              <a:gd name="connsiteY17" fmla="*/ 5381624 h 5729287"/>
              <a:gd name="connsiteX18" fmla="*/ 0 w 2312458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0 w 2312458"/>
              <a:gd name="connsiteY17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0 w 2312458"/>
              <a:gd name="connsiteY16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0 w 2312458"/>
              <a:gd name="connsiteY15" fmla="*/ 5729287 h 5729287"/>
              <a:gd name="connsiteX0" fmla="*/ 698897 w 2235067"/>
              <a:gd name="connsiteY0" fmla="*/ 0 h 3998118"/>
              <a:gd name="connsiteX1" fmla="*/ 798749 w 2235067"/>
              <a:gd name="connsiteY1" fmla="*/ 165894 h 3998118"/>
              <a:gd name="connsiteX2" fmla="*/ 988615 w 2235067"/>
              <a:gd name="connsiteY2" fmla="*/ 397668 h 3998118"/>
              <a:gd name="connsiteX3" fmla="*/ 1064815 w 2235067"/>
              <a:gd name="connsiteY3" fmla="*/ 829468 h 3998118"/>
              <a:gd name="connsiteX4" fmla="*/ 1246423 w 2235067"/>
              <a:gd name="connsiteY4" fmla="*/ 1007269 h 3998118"/>
              <a:gd name="connsiteX5" fmla="*/ 1442640 w 2235067"/>
              <a:gd name="connsiteY5" fmla="*/ 1407318 h 3998118"/>
              <a:gd name="connsiteX6" fmla="*/ 1799827 w 2235067"/>
              <a:gd name="connsiteY6" fmla="*/ 2332830 h 3998118"/>
              <a:gd name="connsiteX7" fmla="*/ 1993502 w 2235067"/>
              <a:gd name="connsiteY7" fmla="*/ 2909093 h 3998118"/>
              <a:gd name="connsiteX8" fmla="*/ 2106215 w 2235067"/>
              <a:gd name="connsiteY8" fmla="*/ 3836193 h 3998118"/>
              <a:gd name="connsiteX9" fmla="*/ 103583 w 2235067"/>
              <a:gd name="connsiteY9" fmla="*/ 3033712 h 3998118"/>
              <a:gd name="connsiteX10" fmla="*/ 13097 w 2235067"/>
              <a:gd name="connsiteY10" fmla="*/ 3138487 h 3998118"/>
              <a:gd name="connsiteX11" fmla="*/ 10715 w 2235067"/>
              <a:gd name="connsiteY11" fmla="*/ 3493293 h 3998118"/>
              <a:gd name="connsiteX12" fmla="*/ 77390 w 2235067"/>
              <a:gd name="connsiteY12" fmla="*/ 3712368 h 3998118"/>
              <a:gd name="connsiteX13" fmla="*/ 125015 w 2235067"/>
              <a:gd name="connsiteY13" fmla="*/ 3843337 h 3998118"/>
              <a:gd name="connsiteX14" fmla="*/ 39290 w 2235067"/>
              <a:gd name="connsiteY14" fmla="*/ 3998118 h 3998118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13" fmla="*/ 125015 w 2235067"/>
              <a:gd name="connsiteY13" fmla="*/ 3843337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0" fmla="*/ 698897 w 2235067"/>
              <a:gd name="connsiteY0" fmla="*/ 0 h 4294584"/>
              <a:gd name="connsiteX1" fmla="*/ 798749 w 2235067"/>
              <a:gd name="connsiteY1" fmla="*/ 165894 h 4294584"/>
              <a:gd name="connsiteX2" fmla="*/ 988615 w 2235067"/>
              <a:gd name="connsiteY2" fmla="*/ 397668 h 4294584"/>
              <a:gd name="connsiteX3" fmla="*/ 1064815 w 2235067"/>
              <a:gd name="connsiteY3" fmla="*/ 829468 h 4294584"/>
              <a:gd name="connsiteX4" fmla="*/ 1246423 w 2235067"/>
              <a:gd name="connsiteY4" fmla="*/ 1007269 h 4294584"/>
              <a:gd name="connsiteX5" fmla="*/ 1442640 w 2235067"/>
              <a:gd name="connsiteY5" fmla="*/ 1407318 h 4294584"/>
              <a:gd name="connsiteX6" fmla="*/ 1799827 w 2235067"/>
              <a:gd name="connsiteY6" fmla="*/ 2332830 h 4294584"/>
              <a:gd name="connsiteX7" fmla="*/ 1993502 w 2235067"/>
              <a:gd name="connsiteY7" fmla="*/ 2909093 h 4294584"/>
              <a:gd name="connsiteX8" fmla="*/ 2106215 w 2235067"/>
              <a:gd name="connsiteY8" fmla="*/ 3836193 h 4294584"/>
              <a:gd name="connsiteX9" fmla="*/ 1764108 w 2235067"/>
              <a:gd name="connsiteY9" fmla="*/ 4259262 h 4294584"/>
              <a:gd name="connsiteX10" fmla="*/ 13097 w 2235067"/>
              <a:gd name="connsiteY10" fmla="*/ 3138487 h 4294584"/>
              <a:gd name="connsiteX11" fmla="*/ 10715 w 2235067"/>
              <a:gd name="connsiteY11" fmla="*/ 3493293 h 4294584"/>
              <a:gd name="connsiteX0" fmla="*/ 685800 w 2221970"/>
              <a:gd name="connsiteY0" fmla="*/ 0 h 4294584"/>
              <a:gd name="connsiteX1" fmla="*/ 785652 w 2221970"/>
              <a:gd name="connsiteY1" fmla="*/ 165894 h 4294584"/>
              <a:gd name="connsiteX2" fmla="*/ 975518 w 2221970"/>
              <a:gd name="connsiteY2" fmla="*/ 397668 h 4294584"/>
              <a:gd name="connsiteX3" fmla="*/ 1051718 w 2221970"/>
              <a:gd name="connsiteY3" fmla="*/ 829468 h 4294584"/>
              <a:gd name="connsiteX4" fmla="*/ 1233326 w 2221970"/>
              <a:gd name="connsiteY4" fmla="*/ 1007269 h 4294584"/>
              <a:gd name="connsiteX5" fmla="*/ 1429543 w 2221970"/>
              <a:gd name="connsiteY5" fmla="*/ 1407318 h 4294584"/>
              <a:gd name="connsiteX6" fmla="*/ 1786730 w 2221970"/>
              <a:gd name="connsiteY6" fmla="*/ 2332830 h 4294584"/>
              <a:gd name="connsiteX7" fmla="*/ 1980405 w 2221970"/>
              <a:gd name="connsiteY7" fmla="*/ 2909093 h 4294584"/>
              <a:gd name="connsiteX8" fmla="*/ 2093118 w 2221970"/>
              <a:gd name="connsiteY8" fmla="*/ 3836193 h 4294584"/>
              <a:gd name="connsiteX9" fmla="*/ 1751011 w 2221970"/>
              <a:gd name="connsiteY9" fmla="*/ 4259262 h 4294584"/>
              <a:gd name="connsiteX10" fmla="*/ 0 w 2221970"/>
              <a:gd name="connsiteY10" fmla="*/ 3138487 h 4294584"/>
              <a:gd name="connsiteX0" fmla="*/ 0 w 1536170"/>
              <a:gd name="connsiteY0" fmla="*/ 0 h 4259262"/>
              <a:gd name="connsiteX1" fmla="*/ 99852 w 1536170"/>
              <a:gd name="connsiteY1" fmla="*/ 165894 h 4259262"/>
              <a:gd name="connsiteX2" fmla="*/ 289718 w 1536170"/>
              <a:gd name="connsiteY2" fmla="*/ 397668 h 4259262"/>
              <a:gd name="connsiteX3" fmla="*/ 365918 w 1536170"/>
              <a:gd name="connsiteY3" fmla="*/ 829468 h 4259262"/>
              <a:gd name="connsiteX4" fmla="*/ 547526 w 1536170"/>
              <a:gd name="connsiteY4" fmla="*/ 1007269 h 4259262"/>
              <a:gd name="connsiteX5" fmla="*/ 743743 w 1536170"/>
              <a:gd name="connsiteY5" fmla="*/ 1407318 h 4259262"/>
              <a:gd name="connsiteX6" fmla="*/ 1100930 w 1536170"/>
              <a:gd name="connsiteY6" fmla="*/ 2332830 h 4259262"/>
              <a:gd name="connsiteX7" fmla="*/ 1294605 w 1536170"/>
              <a:gd name="connsiteY7" fmla="*/ 2909093 h 4259262"/>
              <a:gd name="connsiteX8" fmla="*/ 1407318 w 1536170"/>
              <a:gd name="connsiteY8" fmla="*/ 3836193 h 4259262"/>
              <a:gd name="connsiteX9" fmla="*/ 1065211 w 1536170"/>
              <a:gd name="connsiteY9" fmla="*/ 4259262 h 4259262"/>
              <a:gd name="connsiteX0" fmla="*/ 0 w 1536170"/>
              <a:gd name="connsiteY0" fmla="*/ 0 h 3836193"/>
              <a:gd name="connsiteX1" fmla="*/ 99852 w 1536170"/>
              <a:gd name="connsiteY1" fmla="*/ 165894 h 3836193"/>
              <a:gd name="connsiteX2" fmla="*/ 289718 w 1536170"/>
              <a:gd name="connsiteY2" fmla="*/ 397668 h 3836193"/>
              <a:gd name="connsiteX3" fmla="*/ 365918 w 1536170"/>
              <a:gd name="connsiteY3" fmla="*/ 829468 h 3836193"/>
              <a:gd name="connsiteX4" fmla="*/ 547526 w 1536170"/>
              <a:gd name="connsiteY4" fmla="*/ 1007269 h 3836193"/>
              <a:gd name="connsiteX5" fmla="*/ 743743 w 1536170"/>
              <a:gd name="connsiteY5" fmla="*/ 1407318 h 3836193"/>
              <a:gd name="connsiteX6" fmla="*/ 1100930 w 1536170"/>
              <a:gd name="connsiteY6" fmla="*/ 2332830 h 3836193"/>
              <a:gd name="connsiteX7" fmla="*/ 1294605 w 1536170"/>
              <a:gd name="connsiteY7" fmla="*/ 2909093 h 3836193"/>
              <a:gd name="connsiteX8" fmla="*/ 1407318 w 1536170"/>
              <a:gd name="connsiteY8" fmla="*/ 3836193 h 3836193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52045"/>
              <a:gd name="connsiteY0" fmla="*/ 0 h 3712368"/>
              <a:gd name="connsiteX1" fmla="*/ 137952 w 1552045"/>
              <a:gd name="connsiteY1" fmla="*/ 534194 h 3712368"/>
              <a:gd name="connsiteX2" fmla="*/ 327818 w 1552045"/>
              <a:gd name="connsiteY2" fmla="*/ 765968 h 3712368"/>
              <a:gd name="connsiteX3" fmla="*/ 404018 w 1552045"/>
              <a:gd name="connsiteY3" fmla="*/ 1197768 h 3712368"/>
              <a:gd name="connsiteX4" fmla="*/ 585626 w 1552045"/>
              <a:gd name="connsiteY4" fmla="*/ 1375569 h 3712368"/>
              <a:gd name="connsiteX5" fmla="*/ 781843 w 1552045"/>
              <a:gd name="connsiteY5" fmla="*/ 1775618 h 3712368"/>
              <a:gd name="connsiteX6" fmla="*/ 1139030 w 1552045"/>
              <a:gd name="connsiteY6" fmla="*/ 2701130 h 3712368"/>
              <a:gd name="connsiteX7" fmla="*/ 1332705 w 1552045"/>
              <a:gd name="connsiteY7" fmla="*/ 3277393 h 3712368"/>
              <a:gd name="connsiteX8" fmla="*/ 1499393 w 1552045"/>
              <a:gd name="connsiteY8" fmla="*/ 3712368 h 3712368"/>
              <a:gd name="connsiteX0" fmla="*/ 0 w 1552045"/>
              <a:gd name="connsiteY0" fmla="*/ 0 h 3712368"/>
              <a:gd name="connsiteX1" fmla="*/ 90324 w 1552045"/>
              <a:gd name="connsiteY1" fmla="*/ 372270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1643 w 1553688"/>
              <a:gd name="connsiteY0" fmla="*/ 0 h 3712368"/>
              <a:gd name="connsiteX1" fmla="*/ 82442 w 1553688"/>
              <a:gd name="connsiteY1" fmla="*/ 134145 h 3712368"/>
              <a:gd name="connsiteX2" fmla="*/ 41170 w 1553688"/>
              <a:gd name="connsiteY2" fmla="*/ 378619 h 3712368"/>
              <a:gd name="connsiteX3" fmla="*/ 329461 w 1553688"/>
              <a:gd name="connsiteY3" fmla="*/ 765968 h 3712368"/>
              <a:gd name="connsiteX4" fmla="*/ 405661 w 1553688"/>
              <a:gd name="connsiteY4" fmla="*/ 1197768 h 3712368"/>
              <a:gd name="connsiteX5" fmla="*/ 587269 w 1553688"/>
              <a:gd name="connsiteY5" fmla="*/ 1375569 h 3712368"/>
              <a:gd name="connsiteX6" fmla="*/ 783486 w 1553688"/>
              <a:gd name="connsiteY6" fmla="*/ 1775618 h 3712368"/>
              <a:gd name="connsiteX7" fmla="*/ 1140673 w 1553688"/>
              <a:gd name="connsiteY7" fmla="*/ 2701130 h 3712368"/>
              <a:gd name="connsiteX8" fmla="*/ 1334348 w 1553688"/>
              <a:gd name="connsiteY8" fmla="*/ 3277393 h 3712368"/>
              <a:gd name="connsiteX9" fmla="*/ 1501036 w 1553688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39527 w 1552045"/>
              <a:gd name="connsiteY2" fmla="*/ 378619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26615"/>
              <a:gd name="connsiteY0" fmla="*/ 0 h 3744385"/>
              <a:gd name="connsiteX1" fmla="*/ 83974 w 1526615"/>
              <a:gd name="connsiteY1" fmla="*/ 140495 h 3744385"/>
              <a:gd name="connsiteX2" fmla="*/ 42702 w 1526615"/>
              <a:gd name="connsiteY2" fmla="*/ 384969 h 3744385"/>
              <a:gd name="connsiteX3" fmla="*/ 330993 w 1526615"/>
              <a:gd name="connsiteY3" fmla="*/ 772318 h 3744385"/>
              <a:gd name="connsiteX4" fmla="*/ 407193 w 1526615"/>
              <a:gd name="connsiteY4" fmla="*/ 1204118 h 3744385"/>
              <a:gd name="connsiteX5" fmla="*/ 588801 w 1526615"/>
              <a:gd name="connsiteY5" fmla="*/ 1381919 h 3744385"/>
              <a:gd name="connsiteX6" fmla="*/ 785018 w 1526615"/>
              <a:gd name="connsiteY6" fmla="*/ 1781968 h 3744385"/>
              <a:gd name="connsiteX7" fmla="*/ 1142205 w 1526615"/>
              <a:gd name="connsiteY7" fmla="*/ 2707480 h 3744385"/>
              <a:gd name="connsiteX8" fmla="*/ 1335880 w 1526615"/>
              <a:gd name="connsiteY8" fmla="*/ 3283743 h 3744385"/>
              <a:gd name="connsiteX9" fmla="*/ 1496849 w 1526615"/>
              <a:gd name="connsiteY9" fmla="*/ 3672683 h 3744385"/>
              <a:gd name="connsiteX10" fmla="*/ 1514474 w 1526615"/>
              <a:gd name="connsiteY10" fmla="*/ 3713956 h 3744385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30174 w 1514474"/>
              <a:gd name="connsiteY9" fmla="*/ 3379790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281111 w 1514474"/>
              <a:gd name="connsiteY8" fmla="*/ 3107531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56492 w 1514474"/>
              <a:gd name="connsiteY7" fmla="*/ 2743199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30174 w 1509711"/>
              <a:gd name="connsiteY10" fmla="*/ 3379790 h 3711575"/>
              <a:gd name="connsiteX11" fmla="*/ 1509711 w 1509711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84565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91709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61120 w 1509711"/>
              <a:gd name="connsiteY9" fmla="*/ 3239296 h 3711575"/>
              <a:gd name="connsiteX10" fmla="*/ 1320638 w 1509711"/>
              <a:gd name="connsiteY10" fmla="*/ 3277395 h 3711575"/>
              <a:gd name="connsiteX11" fmla="*/ 1401601 w 1509711"/>
              <a:gd name="connsiteY11" fmla="*/ 3341690 h 3711575"/>
              <a:gd name="connsiteX12" fmla="*/ 1480181 w 1509711"/>
              <a:gd name="connsiteY12" fmla="*/ 3491709 h 3711575"/>
              <a:gd name="connsiteX13" fmla="*/ 1509711 w 1509711"/>
              <a:gd name="connsiteY13" fmla="*/ 3711575 h 3711575"/>
              <a:gd name="connsiteX0" fmla="*/ 5265367 w 5267721"/>
              <a:gd name="connsiteY0" fmla="*/ 1547141 h 3757175"/>
              <a:gd name="connsiteX1" fmla="*/ 758091 w 5267721"/>
              <a:gd name="connsiteY1" fmla="*/ 186095 h 3757175"/>
              <a:gd name="connsiteX2" fmla="*/ 716819 w 5267721"/>
              <a:gd name="connsiteY2" fmla="*/ 430569 h 3757175"/>
              <a:gd name="connsiteX3" fmla="*/ 1005110 w 5267721"/>
              <a:gd name="connsiteY3" fmla="*/ 817918 h 3757175"/>
              <a:gd name="connsiteX4" fmla="*/ 1081310 w 5267721"/>
              <a:gd name="connsiteY4" fmla="*/ 1249718 h 3757175"/>
              <a:gd name="connsiteX5" fmla="*/ 1262918 w 5267721"/>
              <a:gd name="connsiteY5" fmla="*/ 1427519 h 3757175"/>
              <a:gd name="connsiteX6" fmla="*/ 1459135 w 5267721"/>
              <a:gd name="connsiteY6" fmla="*/ 1827568 h 3757175"/>
              <a:gd name="connsiteX7" fmla="*/ 1813941 w 5267721"/>
              <a:gd name="connsiteY7" fmla="*/ 2791180 h 3757175"/>
              <a:gd name="connsiteX8" fmla="*/ 1986184 w 5267721"/>
              <a:gd name="connsiteY8" fmla="*/ 3200757 h 3757175"/>
              <a:gd name="connsiteX9" fmla="*/ 2035237 w 5267721"/>
              <a:gd name="connsiteY9" fmla="*/ 3284896 h 3757175"/>
              <a:gd name="connsiteX10" fmla="*/ 1994755 w 5267721"/>
              <a:gd name="connsiteY10" fmla="*/ 3322995 h 3757175"/>
              <a:gd name="connsiteX11" fmla="*/ 2075718 w 5267721"/>
              <a:gd name="connsiteY11" fmla="*/ 3387290 h 3757175"/>
              <a:gd name="connsiteX12" fmla="*/ 2154298 w 5267721"/>
              <a:gd name="connsiteY12" fmla="*/ 3537309 h 3757175"/>
              <a:gd name="connsiteX13" fmla="*/ 2183828 w 5267721"/>
              <a:gd name="connsiteY13" fmla="*/ 3757175 h 3757175"/>
              <a:gd name="connsiteX0" fmla="*/ 5265367 w 5267721"/>
              <a:gd name="connsiteY0" fmla="*/ 1547141 h 3757175"/>
              <a:gd name="connsiteX1" fmla="*/ 758091 w 5267721"/>
              <a:gd name="connsiteY1" fmla="*/ 186095 h 3757175"/>
              <a:gd name="connsiteX2" fmla="*/ 716819 w 5267721"/>
              <a:gd name="connsiteY2" fmla="*/ 430569 h 3757175"/>
              <a:gd name="connsiteX3" fmla="*/ 4735299 w 5267721"/>
              <a:gd name="connsiteY3" fmla="*/ 1865811 h 3757175"/>
              <a:gd name="connsiteX4" fmla="*/ 1005110 w 5267721"/>
              <a:gd name="connsiteY4" fmla="*/ 817918 h 3757175"/>
              <a:gd name="connsiteX5" fmla="*/ 1081310 w 5267721"/>
              <a:gd name="connsiteY5" fmla="*/ 1249718 h 3757175"/>
              <a:gd name="connsiteX6" fmla="*/ 1262918 w 5267721"/>
              <a:gd name="connsiteY6" fmla="*/ 1427519 h 3757175"/>
              <a:gd name="connsiteX7" fmla="*/ 1459135 w 5267721"/>
              <a:gd name="connsiteY7" fmla="*/ 1827568 h 3757175"/>
              <a:gd name="connsiteX8" fmla="*/ 1813941 w 5267721"/>
              <a:gd name="connsiteY8" fmla="*/ 2791180 h 3757175"/>
              <a:gd name="connsiteX9" fmla="*/ 1986184 w 5267721"/>
              <a:gd name="connsiteY9" fmla="*/ 3200757 h 3757175"/>
              <a:gd name="connsiteX10" fmla="*/ 2035237 w 5267721"/>
              <a:gd name="connsiteY10" fmla="*/ 3284896 h 3757175"/>
              <a:gd name="connsiteX11" fmla="*/ 1994755 w 5267721"/>
              <a:gd name="connsiteY11" fmla="*/ 3322995 h 3757175"/>
              <a:gd name="connsiteX12" fmla="*/ 2075718 w 5267721"/>
              <a:gd name="connsiteY12" fmla="*/ 3387290 h 3757175"/>
              <a:gd name="connsiteX13" fmla="*/ 2154298 w 5267721"/>
              <a:gd name="connsiteY13" fmla="*/ 3537309 h 3757175"/>
              <a:gd name="connsiteX14" fmla="*/ 2183828 w 5267721"/>
              <a:gd name="connsiteY14" fmla="*/ 3757175 h 3757175"/>
              <a:gd name="connsiteX0" fmla="*/ 5351204 w 5353558"/>
              <a:gd name="connsiteY0" fmla="*/ 1595088 h 3805122"/>
              <a:gd name="connsiteX1" fmla="*/ 843928 w 5353558"/>
              <a:gd name="connsiteY1" fmla="*/ 234042 h 3805122"/>
              <a:gd name="connsiteX2" fmla="*/ 4888512 w 5353558"/>
              <a:gd name="connsiteY2" fmla="*/ 1673126 h 3805122"/>
              <a:gd name="connsiteX3" fmla="*/ 802656 w 5353558"/>
              <a:gd name="connsiteY3" fmla="*/ 478516 h 3805122"/>
              <a:gd name="connsiteX4" fmla="*/ 4821136 w 5353558"/>
              <a:gd name="connsiteY4" fmla="*/ 1913758 h 3805122"/>
              <a:gd name="connsiteX5" fmla="*/ 1090947 w 5353558"/>
              <a:gd name="connsiteY5" fmla="*/ 865865 h 3805122"/>
              <a:gd name="connsiteX6" fmla="*/ 1167147 w 5353558"/>
              <a:gd name="connsiteY6" fmla="*/ 1297665 h 3805122"/>
              <a:gd name="connsiteX7" fmla="*/ 1348755 w 5353558"/>
              <a:gd name="connsiteY7" fmla="*/ 1475466 h 3805122"/>
              <a:gd name="connsiteX8" fmla="*/ 1544972 w 5353558"/>
              <a:gd name="connsiteY8" fmla="*/ 1875515 h 3805122"/>
              <a:gd name="connsiteX9" fmla="*/ 1899778 w 5353558"/>
              <a:gd name="connsiteY9" fmla="*/ 2839127 h 3805122"/>
              <a:gd name="connsiteX10" fmla="*/ 2072021 w 5353558"/>
              <a:gd name="connsiteY10" fmla="*/ 3248704 h 3805122"/>
              <a:gd name="connsiteX11" fmla="*/ 2121074 w 5353558"/>
              <a:gd name="connsiteY11" fmla="*/ 3332843 h 3805122"/>
              <a:gd name="connsiteX12" fmla="*/ 2080592 w 5353558"/>
              <a:gd name="connsiteY12" fmla="*/ 3370942 h 3805122"/>
              <a:gd name="connsiteX13" fmla="*/ 2161555 w 5353558"/>
              <a:gd name="connsiteY13" fmla="*/ 3435237 h 3805122"/>
              <a:gd name="connsiteX14" fmla="*/ 2240135 w 5353558"/>
              <a:gd name="connsiteY14" fmla="*/ 3585256 h 3805122"/>
              <a:gd name="connsiteX15" fmla="*/ 2269665 w 5353558"/>
              <a:gd name="connsiteY15" fmla="*/ 3805122 h 3805122"/>
              <a:gd name="connsiteX0" fmla="*/ 4559777 w 5459594"/>
              <a:gd name="connsiteY0" fmla="*/ 1156677 h 3366711"/>
              <a:gd name="connsiteX1" fmla="*/ 4701503 w 5459594"/>
              <a:gd name="connsiteY1" fmla="*/ 1595556 h 3366711"/>
              <a:gd name="connsiteX2" fmla="*/ 4097085 w 5459594"/>
              <a:gd name="connsiteY2" fmla="*/ 1234715 h 3366711"/>
              <a:gd name="connsiteX3" fmla="*/ 11229 w 5459594"/>
              <a:gd name="connsiteY3" fmla="*/ 40105 h 3366711"/>
              <a:gd name="connsiteX4" fmla="*/ 4029709 w 5459594"/>
              <a:gd name="connsiteY4" fmla="*/ 1475347 h 3366711"/>
              <a:gd name="connsiteX5" fmla="*/ 299520 w 5459594"/>
              <a:gd name="connsiteY5" fmla="*/ 427454 h 3366711"/>
              <a:gd name="connsiteX6" fmla="*/ 375720 w 5459594"/>
              <a:gd name="connsiteY6" fmla="*/ 859254 h 3366711"/>
              <a:gd name="connsiteX7" fmla="*/ 557328 w 5459594"/>
              <a:gd name="connsiteY7" fmla="*/ 1037055 h 3366711"/>
              <a:gd name="connsiteX8" fmla="*/ 753545 w 5459594"/>
              <a:gd name="connsiteY8" fmla="*/ 1437104 h 3366711"/>
              <a:gd name="connsiteX9" fmla="*/ 1108351 w 5459594"/>
              <a:gd name="connsiteY9" fmla="*/ 2400716 h 3366711"/>
              <a:gd name="connsiteX10" fmla="*/ 1280594 w 5459594"/>
              <a:gd name="connsiteY10" fmla="*/ 2810293 h 3366711"/>
              <a:gd name="connsiteX11" fmla="*/ 1329647 w 5459594"/>
              <a:gd name="connsiteY11" fmla="*/ 2894432 h 3366711"/>
              <a:gd name="connsiteX12" fmla="*/ 1289165 w 5459594"/>
              <a:gd name="connsiteY12" fmla="*/ 2932531 h 3366711"/>
              <a:gd name="connsiteX13" fmla="*/ 1370128 w 5459594"/>
              <a:gd name="connsiteY13" fmla="*/ 2996826 h 3366711"/>
              <a:gd name="connsiteX14" fmla="*/ 1448708 w 5459594"/>
              <a:gd name="connsiteY14" fmla="*/ 3146845 h 3366711"/>
              <a:gd name="connsiteX15" fmla="*/ 1478238 w 5459594"/>
              <a:gd name="connsiteY15" fmla="*/ 3366711 h 3366711"/>
              <a:gd name="connsiteX0" fmla="*/ 4559777 w 5459594"/>
              <a:gd name="connsiteY0" fmla="*/ 1156677 h 3146845"/>
              <a:gd name="connsiteX1" fmla="*/ 4701503 w 5459594"/>
              <a:gd name="connsiteY1" fmla="*/ 1595556 h 3146845"/>
              <a:gd name="connsiteX2" fmla="*/ 4097085 w 5459594"/>
              <a:gd name="connsiteY2" fmla="*/ 1234715 h 3146845"/>
              <a:gd name="connsiteX3" fmla="*/ 11229 w 5459594"/>
              <a:gd name="connsiteY3" fmla="*/ 40105 h 3146845"/>
              <a:gd name="connsiteX4" fmla="*/ 4029709 w 5459594"/>
              <a:gd name="connsiteY4" fmla="*/ 1475347 h 3146845"/>
              <a:gd name="connsiteX5" fmla="*/ 299520 w 5459594"/>
              <a:gd name="connsiteY5" fmla="*/ 427454 h 3146845"/>
              <a:gd name="connsiteX6" fmla="*/ 375720 w 5459594"/>
              <a:gd name="connsiteY6" fmla="*/ 859254 h 3146845"/>
              <a:gd name="connsiteX7" fmla="*/ 557328 w 5459594"/>
              <a:gd name="connsiteY7" fmla="*/ 1037055 h 3146845"/>
              <a:gd name="connsiteX8" fmla="*/ 753545 w 5459594"/>
              <a:gd name="connsiteY8" fmla="*/ 1437104 h 3146845"/>
              <a:gd name="connsiteX9" fmla="*/ 1108351 w 5459594"/>
              <a:gd name="connsiteY9" fmla="*/ 2400716 h 3146845"/>
              <a:gd name="connsiteX10" fmla="*/ 1280594 w 5459594"/>
              <a:gd name="connsiteY10" fmla="*/ 2810293 h 3146845"/>
              <a:gd name="connsiteX11" fmla="*/ 1329647 w 5459594"/>
              <a:gd name="connsiteY11" fmla="*/ 2894432 h 3146845"/>
              <a:gd name="connsiteX12" fmla="*/ 1289165 w 5459594"/>
              <a:gd name="connsiteY12" fmla="*/ 2932531 h 3146845"/>
              <a:gd name="connsiteX13" fmla="*/ 1370128 w 5459594"/>
              <a:gd name="connsiteY13" fmla="*/ 2996826 h 3146845"/>
              <a:gd name="connsiteX14" fmla="*/ 1448708 w 5459594"/>
              <a:gd name="connsiteY14" fmla="*/ 3146845 h 3146845"/>
              <a:gd name="connsiteX0" fmla="*/ 4559777 w 5459594"/>
              <a:gd name="connsiteY0" fmla="*/ 1156677 h 2996826"/>
              <a:gd name="connsiteX1" fmla="*/ 4701503 w 5459594"/>
              <a:gd name="connsiteY1" fmla="*/ 1595556 h 2996826"/>
              <a:gd name="connsiteX2" fmla="*/ 4097085 w 5459594"/>
              <a:gd name="connsiteY2" fmla="*/ 1234715 h 2996826"/>
              <a:gd name="connsiteX3" fmla="*/ 11229 w 5459594"/>
              <a:gd name="connsiteY3" fmla="*/ 40105 h 2996826"/>
              <a:gd name="connsiteX4" fmla="*/ 4029709 w 5459594"/>
              <a:gd name="connsiteY4" fmla="*/ 1475347 h 2996826"/>
              <a:gd name="connsiteX5" fmla="*/ 299520 w 5459594"/>
              <a:gd name="connsiteY5" fmla="*/ 427454 h 2996826"/>
              <a:gd name="connsiteX6" fmla="*/ 375720 w 5459594"/>
              <a:gd name="connsiteY6" fmla="*/ 859254 h 2996826"/>
              <a:gd name="connsiteX7" fmla="*/ 557328 w 5459594"/>
              <a:gd name="connsiteY7" fmla="*/ 1037055 h 2996826"/>
              <a:gd name="connsiteX8" fmla="*/ 753545 w 5459594"/>
              <a:gd name="connsiteY8" fmla="*/ 1437104 h 2996826"/>
              <a:gd name="connsiteX9" fmla="*/ 1108351 w 5459594"/>
              <a:gd name="connsiteY9" fmla="*/ 2400716 h 2996826"/>
              <a:gd name="connsiteX10" fmla="*/ 1280594 w 5459594"/>
              <a:gd name="connsiteY10" fmla="*/ 2810293 h 2996826"/>
              <a:gd name="connsiteX11" fmla="*/ 1329647 w 5459594"/>
              <a:gd name="connsiteY11" fmla="*/ 2894432 h 2996826"/>
              <a:gd name="connsiteX12" fmla="*/ 1289165 w 5459594"/>
              <a:gd name="connsiteY12" fmla="*/ 2932531 h 2996826"/>
              <a:gd name="connsiteX13" fmla="*/ 1370128 w 5459594"/>
              <a:gd name="connsiteY13" fmla="*/ 2996826 h 2996826"/>
              <a:gd name="connsiteX0" fmla="*/ 4559777 w 5459594"/>
              <a:gd name="connsiteY0" fmla="*/ 1156677 h 2932531"/>
              <a:gd name="connsiteX1" fmla="*/ 4701503 w 5459594"/>
              <a:gd name="connsiteY1" fmla="*/ 1595556 h 2932531"/>
              <a:gd name="connsiteX2" fmla="*/ 4097085 w 5459594"/>
              <a:gd name="connsiteY2" fmla="*/ 1234715 h 2932531"/>
              <a:gd name="connsiteX3" fmla="*/ 11229 w 5459594"/>
              <a:gd name="connsiteY3" fmla="*/ 40105 h 2932531"/>
              <a:gd name="connsiteX4" fmla="*/ 4029709 w 5459594"/>
              <a:gd name="connsiteY4" fmla="*/ 1475347 h 2932531"/>
              <a:gd name="connsiteX5" fmla="*/ 299520 w 5459594"/>
              <a:gd name="connsiteY5" fmla="*/ 427454 h 2932531"/>
              <a:gd name="connsiteX6" fmla="*/ 375720 w 5459594"/>
              <a:gd name="connsiteY6" fmla="*/ 859254 h 2932531"/>
              <a:gd name="connsiteX7" fmla="*/ 557328 w 5459594"/>
              <a:gd name="connsiteY7" fmla="*/ 1037055 h 2932531"/>
              <a:gd name="connsiteX8" fmla="*/ 753545 w 5459594"/>
              <a:gd name="connsiteY8" fmla="*/ 1437104 h 2932531"/>
              <a:gd name="connsiteX9" fmla="*/ 1108351 w 5459594"/>
              <a:gd name="connsiteY9" fmla="*/ 2400716 h 2932531"/>
              <a:gd name="connsiteX10" fmla="*/ 1280594 w 5459594"/>
              <a:gd name="connsiteY10" fmla="*/ 2810293 h 2932531"/>
              <a:gd name="connsiteX11" fmla="*/ 1329647 w 5459594"/>
              <a:gd name="connsiteY11" fmla="*/ 2894432 h 2932531"/>
              <a:gd name="connsiteX12" fmla="*/ 1289165 w 5459594"/>
              <a:gd name="connsiteY12" fmla="*/ 2932531 h 2932531"/>
              <a:gd name="connsiteX0" fmla="*/ 4559777 w 5459594"/>
              <a:gd name="connsiteY0" fmla="*/ 1156677 h 2894432"/>
              <a:gd name="connsiteX1" fmla="*/ 4701503 w 5459594"/>
              <a:gd name="connsiteY1" fmla="*/ 1595556 h 2894432"/>
              <a:gd name="connsiteX2" fmla="*/ 4097085 w 5459594"/>
              <a:gd name="connsiteY2" fmla="*/ 1234715 h 2894432"/>
              <a:gd name="connsiteX3" fmla="*/ 11229 w 5459594"/>
              <a:gd name="connsiteY3" fmla="*/ 40105 h 2894432"/>
              <a:gd name="connsiteX4" fmla="*/ 4029709 w 5459594"/>
              <a:gd name="connsiteY4" fmla="*/ 1475347 h 2894432"/>
              <a:gd name="connsiteX5" fmla="*/ 299520 w 5459594"/>
              <a:gd name="connsiteY5" fmla="*/ 427454 h 2894432"/>
              <a:gd name="connsiteX6" fmla="*/ 375720 w 5459594"/>
              <a:gd name="connsiteY6" fmla="*/ 859254 h 2894432"/>
              <a:gd name="connsiteX7" fmla="*/ 557328 w 5459594"/>
              <a:gd name="connsiteY7" fmla="*/ 1037055 h 2894432"/>
              <a:gd name="connsiteX8" fmla="*/ 753545 w 5459594"/>
              <a:gd name="connsiteY8" fmla="*/ 1437104 h 2894432"/>
              <a:gd name="connsiteX9" fmla="*/ 1108351 w 5459594"/>
              <a:gd name="connsiteY9" fmla="*/ 2400716 h 2894432"/>
              <a:gd name="connsiteX10" fmla="*/ 1280594 w 5459594"/>
              <a:gd name="connsiteY10" fmla="*/ 2810293 h 2894432"/>
              <a:gd name="connsiteX11" fmla="*/ 1329647 w 5459594"/>
              <a:gd name="connsiteY11" fmla="*/ 2894432 h 2894432"/>
              <a:gd name="connsiteX0" fmla="*/ 4559777 w 5459594"/>
              <a:gd name="connsiteY0" fmla="*/ 1156677 h 2810293"/>
              <a:gd name="connsiteX1" fmla="*/ 4701503 w 5459594"/>
              <a:gd name="connsiteY1" fmla="*/ 1595556 h 2810293"/>
              <a:gd name="connsiteX2" fmla="*/ 4097085 w 5459594"/>
              <a:gd name="connsiteY2" fmla="*/ 1234715 h 2810293"/>
              <a:gd name="connsiteX3" fmla="*/ 11229 w 5459594"/>
              <a:gd name="connsiteY3" fmla="*/ 40105 h 2810293"/>
              <a:gd name="connsiteX4" fmla="*/ 4029709 w 5459594"/>
              <a:gd name="connsiteY4" fmla="*/ 1475347 h 2810293"/>
              <a:gd name="connsiteX5" fmla="*/ 299520 w 5459594"/>
              <a:gd name="connsiteY5" fmla="*/ 427454 h 2810293"/>
              <a:gd name="connsiteX6" fmla="*/ 375720 w 5459594"/>
              <a:gd name="connsiteY6" fmla="*/ 859254 h 2810293"/>
              <a:gd name="connsiteX7" fmla="*/ 557328 w 5459594"/>
              <a:gd name="connsiteY7" fmla="*/ 1037055 h 2810293"/>
              <a:gd name="connsiteX8" fmla="*/ 753545 w 5459594"/>
              <a:gd name="connsiteY8" fmla="*/ 1437104 h 2810293"/>
              <a:gd name="connsiteX9" fmla="*/ 1108351 w 5459594"/>
              <a:gd name="connsiteY9" fmla="*/ 2400716 h 2810293"/>
              <a:gd name="connsiteX10" fmla="*/ 1280594 w 5459594"/>
              <a:gd name="connsiteY10" fmla="*/ 2810293 h 2810293"/>
              <a:gd name="connsiteX0" fmla="*/ 4559777 w 5459594"/>
              <a:gd name="connsiteY0" fmla="*/ 1156677 h 2400716"/>
              <a:gd name="connsiteX1" fmla="*/ 4701503 w 5459594"/>
              <a:gd name="connsiteY1" fmla="*/ 1595556 h 2400716"/>
              <a:gd name="connsiteX2" fmla="*/ 4097085 w 5459594"/>
              <a:gd name="connsiteY2" fmla="*/ 1234715 h 2400716"/>
              <a:gd name="connsiteX3" fmla="*/ 11229 w 5459594"/>
              <a:gd name="connsiteY3" fmla="*/ 40105 h 2400716"/>
              <a:gd name="connsiteX4" fmla="*/ 4029709 w 5459594"/>
              <a:gd name="connsiteY4" fmla="*/ 1475347 h 2400716"/>
              <a:gd name="connsiteX5" fmla="*/ 299520 w 5459594"/>
              <a:gd name="connsiteY5" fmla="*/ 427454 h 2400716"/>
              <a:gd name="connsiteX6" fmla="*/ 375720 w 5459594"/>
              <a:gd name="connsiteY6" fmla="*/ 859254 h 2400716"/>
              <a:gd name="connsiteX7" fmla="*/ 557328 w 5459594"/>
              <a:gd name="connsiteY7" fmla="*/ 1037055 h 2400716"/>
              <a:gd name="connsiteX8" fmla="*/ 753545 w 5459594"/>
              <a:gd name="connsiteY8" fmla="*/ 1437104 h 2400716"/>
              <a:gd name="connsiteX9" fmla="*/ 1108351 w 5459594"/>
              <a:gd name="connsiteY9" fmla="*/ 2400716 h 2400716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7" fmla="*/ 557328 w 5459594"/>
              <a:gd name="connsiteY7" fmla="*/ 1037055 h 1781651"/>
              <a:gd name="connsiteX8" fmla="*/ 753545 w 5459594"/>
              <a:gd name="connsiteY8" fmla="*/ 143710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7" fmla="*/ 557328 w 5459594"/>
              <a:gd name="connsiteY7" fmla="*/ 1037055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6" fmla="*/ 375720 w 5459594"/>
              <a:gd name="connsiteY6" fmla="*/ 85925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5" fmla="*/ 299520 w 5459594"/>
              <a:gd name="connsiteY5" fmla="*/ 427454 h 1781651"/>
              <a:gd name="connsiteX0" fmla="*/ 4559777 w 5459594"/>
              <a:gd name="connsiteY0" fmla="*/ 1156677 h 1781651"/>
              <a:gd name="connsiteX1" fmla="*/ 4701503 w 5459594"/>
              <a:gd name="connsiteY1" fmla="*/ 1595556 h 1781651"/>
              <a:gd name="connsiteX2" fmla="*/ 4097085 w 5459594"/>
              <a:gd name="connsiteY2" fmla="*/ 1234715 h 1781651"/>
              <a:gd name="connsiteX3" fmla="*/ 11229 w 5459594"/>
              <a:gd name="connsiteY3" fmla="*/ 40105 h 1781651"/>
              <a:gd name="connsiteX4" fmla="*/ 4029709 w 5459594"/>
              <a:gd name="connsiteY4" fmla="*/ 1475347 h 1781651"/>
              <a:gd name="connsiteX0" fmla="*/ 4548548 w 5448365"/>
              <a:gd name="connsiteY0" fmla="*/ 1156677 h 1781651"/>
              <a:gd name="connsiteX1" fmla="*/ 4690274 w 5448365"/>
              <a:gd name="connsiteY1" fmla="*/ 1595556 h 1781651"/>
              <a:gd name="connsiteX2" fmla="*/ 4085856 w 5448365"/>
              <a:gd name="connsiteY2" fmla="*/ 1234715 h 1781651"/>
              <a:gd name="connsiteX3" fmla="*/ 0 w 5448365"/>
              <a:gd name="connsiteY3" fmla="*/ 40105 h 1781651"/>
              <a:gd name="connsiteX0" fmla="*/ 702202 w 1602019"/>
              <a:gd name="connsiteY0" fmla="*/ 0 h 624974"/>
              <a:gd name="connsiteX1" fmla="*/ 843928 w 1602019"/>
              <a:gd name="connsiteY1" fmla="*/ 438879 h 624974"/>
              <a:gd name="connsiteX2" fmla="*/ 239510 w 1602019"/>
              <a:gd name="connsiteY2" fmla="*/ 78038 h 624974"/>
              <a:gd name="connsiteX0" fmla="*/ 702202 w 1021222"/>
              <a:gd name="connsiteY0" fmla="*/ 0 h 503048"/>
              <a:gd name="connsiteX1" fmla="*/ 643771 w 1021222"/>
              <a:gd name="connsiteY1" fmla="*/ 347548 h 503048"/>
              <a:gd name="connsiteX2" fmla="*/ 843928 w 1021222"/>
              <a:gd name="connsiteY2" fmla="*/ 438879 h 503048"/>
              <a:gd name="connsiteX3" fmla="*/ 239510 w 1021222"/>
              <a:gd name="connsiteY3" fmla="*/ 78038 h 503048"/>
              <a:gd name="connsiteX0" fmla="*/ 601930 w 817450"/>
              <a:gd name="connsiteY0" fmla="*/ 0 h 956328"/>
              <a:gd name="connsiteX1" fmla="*/ 543499 w 817450"/>
              <a:gd name="connsiteY1" fmla="*/ 347548 h 956328"/>
              <a:gd name="connsiteX2" fmla="*/ 743656 w 817450"/>
              <a:gd name="connsiteY2" fmla="*/ 438879 h 956328"/>
              <a:gd name="connsiteX3" fmla="*/ 100736 w 817450"/>
              <a:gd name="connsiteY3" fmla="*/ 896188 h 956328"/>
              <a:gd name="connsiteX4" fmla="*/ 139238 w 817450"/>
              <a:gd name="connsiteY4" fmla="*/ 78038 h 956328"/>
              <a:gd name="connsiteX0" fmla="*/ 548991 w 622671"/>
              <a:gd name="connsiteY0" fmla="*/ 0 h 980391"/>
              <a:gd name="connsiteX1" fmla="*/ 490560 w 622671"/>
              <a:gd name="connsiteY1" fmla="*/ 347548 h 980391"/>
              <a:gd name="connsiteX2" fmla="*/ 373083 w 622671"/>
              <a:gd name="connsiteY2" fmla="*/ 583258 h 980391"/>
              <a:gd name="connsiteX3" fmla="*/ 47797 w 622671"/>
              <a:gd name="connsiteY3" fmla="*/ 896188 h 980391"/>
              <a:gd name="connsiteX4" fmla="*/ 86299 w 622671"/>
              <a:gd name="connsiteY4" fmla="*/ 78038 h 980391"/>
              <a:gd name="connsiteX0" fmla="*/ 529941 w 603621"/>
              <a:gd name="connsiteY0" fmla="*/ 0 h 1020872"/>
              <a:gd name="connsiteX1" fmla="*/ 490560 w 603621"/>
              <a:gd name="connsiteY1" fmla="*/ 388029 h 1020872"/>
              <a:gd name="connsiteX2" fmla="*/ 373083 w 603621"/>
              <a:gd name="connsiteY2" fmla="*/ 623739 h 1020872"/>
              <a:gd name="connsiteX3" fmla="*/ 47797 w 603621"/>
              <a:gd name="connsiteY3" fmla="*/ 936669 h 1020872"/>
              <a:gd name="connsiteX4" fmla="*/ 86299 w 603621"/>
              <a:gd name="connsiteY4" fmla="*/ 118519 h 1020872"/>
              <a:gd name="connsiteX0" fmla="*/ 610903 w 684583"/>
              <a:gd name="connsiteY0" fmla="*/ 0 h 1063734"/>
              <a:gd name="connsiteX1" fmla="*/ 490560 w 684583"/>
              <a:gd name="connsiteY1" fmla="*/ 430891 h 1063734"/>
              <a:gd name="connsiteX2" fmla="*/ 373083 w 684583"/>
              <a:gd name="connsiteY2" fmla="*/ 666601 h 1063734"/>
              <a:gd name="connsiteX3" fmla="*/ 47797 w 684583"/>
              <a:gd name="connsiteY3" fmla="*/ 979531 h 1063734"/>
              <a:gd name="connsiteX4" fmla="*/ 86299 w 684583"/>
              <a:gd name="connsiteY4" fmla="*/ 161381 h 1063734"/>
              <a:gd name="connsiteX0" fmla="*/ 610903 w 610903"/>
              <a:gd name="connsiteY0" fmla="*/ 0 h 1063734"/>
              <a:gd name="connsiteX1" fmla="*/ 490560 w 610903"/>
              <a:gd name="connsiteY1" fmla="*/ 430891 h 1063734"/>
              <a:gd name="connsiteX2" fmla="*/ 373083 w 610903"/>
              <a:gd name="connsiteY2" fmla="*/ 666601 h 1063734"/>
              <a:gd name="connsiteX3" fmla="*/ 47797 w 610903"/>
              <a:gd name="connsiteY3" fmla="*/ 979531 h 1063734"/>
              <a:gd name="connsiteX4" fmla="*/ 86299 w 610903"/>
              <a:gd name="connsiteY4" fmla="*/ 161381 h 1063734"/>
              <a:gd name="connsiteX0" fmla="*/ 610903 w 623066"/>
              <a:gd name="connsiteY0" fmla="*/ 0 h 1063734"/>
              <a:gd name="connsiteX1" fmla="*/ 583429 w 623066"/>
              <a:gd name="connsiteY1" fmla="*/ 257060 h 1063734"/>
              <a:gd name="connsiteX2" fmla="*/ 373083 w 623066"/>
              <a:gd name="connsiteY2" fmla="*/ 666601 h 1063734"/>
              <a:gd name="connsiteX3" fmla="*/ 47797 w 623066"/>
              <a:gd name="connsiteY3" fmla="*/ 979531 h 1063734"/>
              <a:gd name="connsiteX4" fmla="*/ 86299 w 623066"/>
              <a:gd name="connsiteY4" fmla="*/ 161381 h 1063734"/>
              <a:gd name="connsiteX0" fmla="*/ 628366 w 628366"/>
              <a:gd name="connsiteY0" fmla="*/ 0 h 1039128"/>
              <a:gd name="connsiteX1" fmla="*/ 600892 w 628366"/>
              <a:gd name="connsiteY1" fmla="*/ 257060 h 1039128"/>
              <a:gd name="connsiteX2" fmla="*/ 495321 w 628366"/>
              <a:gd name="connsiteY2" fmla="*/ 518963 h 1039128"/>
              <a:gd name="connsiteX3" fmla="*/ 65260 w 628366"/>
              <a:gd name="connsiteY3" fmla="*/ 979531 h 1039128"/>
              <a:gd name="connsiteX4" fmla="*/ 103762 w 628366"/>
              <a:gd name="connsiteY4" fmla="*/ 161381 h 1039128"/>
              <a:gd name="connsiteX0" fmla="*/ 628366 w 628366"/>
              <a:gd name="connsiteY0" fmla="*/ 0 h 1039128"/>
              <a:gd name="connsiteX1" fmla="*/ 600892 w 628366"/>
              <a:gd name="connsiteY1" fmla="*/ 257060 h 1039128"/>
              <a:gd name="connsiteX2" fmla="*/ 495321 w 628366"/>
              <a:gd name="connsiteY2" fmla="*/ 518963 h 1039128"/>
              <a:gd name="connsiteX3" fmla="*/ 65260 w 628366"/>
              <a:gd name="connsiteY3" fmla="*/ 979531 h 1039128"/>
              <a:gd name="connsiteX4" fmla="*/ 103762 w 628366"/>
              <a:gd name="connsiteY4" fmla="*/ 161381 h 1039128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633922 w 633922"/>
              <a:gd name="connsiteY0" fmla="*/ 0 h 1040715"/>
              <a:gd name="connsiteX1" fmla="*/ 606448 w 633922"/>
              <a:gd name="connsiteY1" fmla="*/ 257060 h 1040715"/>
              <a:gd name="connsiteX2" fmla="*/ 534214 w 633922"/>
              <a:gd name="connsiteY2" fmla="*/ 528488 h 1040715"/>
              <a:gd name="connsiteX3" fmla="*/ 70816 w 633922"/>
              <a:gd name="connsiteY3" fmla="*/ 979531 h 1040715"/>
              <a:gd name="connsiteX4" fmla="*/ 109318 w 633922"/>
              <a:gd name="connsiteY4" fmla="*/ 161381 h 1040715"/>
              <a:gd name="connsiteX0" fmla="*/ 524604 w 524604"/>
              <a:gd name="connsiteY0" fmla="*/ 0 h 910838"/>
              <a:gd name="connsiteX1" fmla="*/ 497130 w 524604"/>
              <a:gd name="connsiteY1" fmla="*/ 257060 h 910838"/>
              <a:gd name="connsiteX2" fmla="*/ 424896 w 524604"/>
              <a:gd name="connsiteY2" fmla="*/ 528488 h 910838"/>
              <a:gd name="connsiteX3" fmla="*/ 216292 w 524604"/>
              <a:gd name="connsiteY3" fmla="*/ 529475 h 910838"/>
              <a:gd name="connsiteX4" fmla="*/ 0 w 524604"/>
              <a:gd name="connsiteY4" fmla="*/ 161381 h 910838"/>
              <a:gd name="connsiteX0" fmla="*/ 524604 w 524604"/>
              <a:gd name="connsiteY0" fmla="*/ 0 h 910838"/>
              <a:gd name="connsiteX1" fmla="*/ 497130 w 524604"/>
              <a:gd name="connsiteY1" fmla="*/ 257060 h 910838"/>
              <a:gd name="connsiteX2" fmla="*/ 424896 w 524604"/>
              <a:gd name="connsiteY2" fmla="*/ 528488 h 910838"/>
              <a:gd name="connsiteX3" fmla="*/ 216292 w 524604"/>
              <a:gd name="connsiteY3" fmla="*/ 529475 h 910838"/>
              <a:gd name="connsiteX4" fmla="*/ 0 w 524604"/>
              <a:gd name="connsiteY4" fmla="*/ 161381 h 910838"/>
              <a:gd name="connsiteX0" fmla="*/ 321184 w 321184"/>
              <a:gd name="connsiteY0" fmla="*/ 0 h 910838"/>
              <a:gd name="connsiteX1" fmla="*/ 293710 w 321184"/>
              <a:gd name="connsiteY1" fmla="*/ 257060 h 910838"/>
              <a:gd name="connsiteX2" fmla="*/ 221476 w 321184"/>
              <a:gd name="connsiteY2" fmla="*/ 528488 h 910838"/>
              <a:gd name="connsiteX3" fmla="*/ 12872 w 321184"/>
              <a:gd name="connsiteY3" fmla="*/ 529475 h 910838"/>
              <a:gd name="connsiteX4" fmla="*/ 144242 w 321184"/>
              <a:gd name="connsiteY4" fmla="*/ 832893 h 910838"/>
              <a:gd name="connsiteX0" fmla="*/ 192597 w 192597"/>
              <a:gd name="connsiteY0" fmla="*/ 0 h 910838"/>
              <a:gd name="connsiteX1" fmla="*/ 165123 w 192597"/>
              <a:gd name="connsiteY1" fmla="*/ 257060 h 910838"/>
              <a:gd name="connsiteX2" fmla="*/ 92889 w 192597"/>
              <a:gd name="connsiteY2" fmla="*/ 528488 h 910838"/>
              <a:gd name="connsiteX3" fmla="*/ 12872 w 192597"/>
              <a:gd name="connsiteY3" fmla="*/ 743787 h 910838"/>
              <a:gd name="connsiteX4" fmla="*/ 15655 w 192597"/>
              <a:gd name="connsiteY4" fmla="*/ 832893 h 910838"/>
              <a:gd name="connsiteX0" fmla="*/ 193966 w 193966"/>
              <a:gd name="connsiteY0" fmla="*/ 0 h 871395"/>
              <a:gd name="connsiteX1" fmla="*/ 166492 w 193966"/>
              <a:gd name="connsiteY1" fmla="*/ 257060 h 871395"/>
              <a:gd name="connsiteX2" fmla="*/ 94258 w 193966"/>
              <a:gd name="connsiteY2" fmla="*/ 528488 h 871395"/>
              <a:gd name="connsiteX3" fmla="*/ 102473 w 193966"/>
              <a:gd name="connsiteY3" fmla="*/ 583641 h 871395"/>
              <a:gd name="connsiteX4" fmla="*/ 14241 w 193966"/>
              <a:gd name="connsiteY4" fmla="*/ 743787 h 871395"/>
              <a:gd name="connsiteX5" fmla="*/ 17024 w 193966"/>
              <a:gd name="connsiteY5" fmla="*/ 832893 h 871395"/>
              <a:gd name="connsiteX0" fmla="*/ 192776 w 192776"/>
              <a:gd name="connsiteY0" fmla="*/ 0 h 871395"/>
              <a:gd name="connsiteX1" fmla="*/ 165302 w 192776"/>
              <a:gd name="connsiteY1" fmla="*/ 257060 h 871395"/>
              <a:gd name="connsiteX2" fmla="*/ 93068 w 192776"/>
              <a:gd name="connsiteY2" fmla="*/ 528488 h 871395"/>
              <a:gd name="connsiteX3" fmla="*/ 94139 w 192776"/>
              <a:gd name="connsiteY3" fmla="*/ 700322 h 871395"/>
              <a:gd name="connsiteX4" fmla="*/ 13051 w 192776"/>
              <a:gd name="connsiteY4" fmla="*/ 743787 h 871395"/>
              <a:gd name="connsiteX5" fmla="*/ 15834 w 192776"/>
              <a:gd name="connsiteY5" fmla="*/ 832893 h 871395"/>
              <a:gd name="connsiteX0" fmla="*/ 195157 w 195157"/>
              <a:gd name="connsiteY0" fmla="*/ 0 h 871395"/>
              <a:gd name="connsiteX1" fmla="*/ 167683 w 195157"/>
              <a:gd name="connsiteY1" fmla="*/ 257060 h 871395"/>
              <a:gd name="connsiteX2" fmla="*/ 95449 w 195157"/>
              <a:gd name="connsiteY2" fmla="*/ 528488 h 871395"/>
              <a:gd name="connsiteX3" fmla="*/ 96520 w 195157"/>
              <a:gd name="connsiteY3" fmla="*/ 700322 h 871395"/>
              <a:gd name="connsiteX4" fmla="*/ 13051 w 195157"/>
              <a:gd name="connsiteY4" fmla="*/ 765218 h 871395"/>
              <a:gd name="connsiteX5" fmla="*/ 18215 w 195157"/>
              <a:gd name="connsiteY5" fmla="*/ 832893 h 871395"/>
              <a:gd name="connsiteX0" fmla="*/ 779399 w 779399"/>
              <a:gd name="connsiteY0" fmla="*/ 0 h 892826"/>
              <a:gd name="connsiteX1" fmla="*/ 751925 w 779399"/>
              <a:gd name="connsiteY1" fmla="*/ 257060 h 892826"/>
              <a:gd name="connsiteX2" fmla="*/ 679691 w 779399"/>
              <a:gd name="connsiteY2" fmla="*/ 528488 h 892826"/>
              <a:gd name="connsiteX3" fmla="*/ 680762 w 779399"/>
              <a:gd name="connsiteY3" fmla="*/ 700322 h 892826"/>
              <a:gd name="connsiteX4" fmla="*/ 597293 w 779399"/>
              <a:gd name="connsiteY4" fmla="*/ 765218 h 892826"/>
              <a:gd name="connsiteX5" fmla="*/ 0 w 779399"/>
              <a:gd name="connsiteY5" fmla="*/ 854324 h 892826"/>
              <a:gd name="connsiteX0" fmla="*/ 362680 w 362680"/>
              <a:gd name="connsiteY0" fmla="*/ 0 h 895207"/>
              <a:gd name="connsiteX1" fmla="*/ 335206 w 362680"/>
              <a:gd name="connsiteY1" fmla="*/ 257060 h 895207"/>
              <a:gd name="connsiteX2" fmla="*/ 262972 w 362680"/>
              <a:gd name="connsiteY2" fmla="*/ 528488 h 895207"/>
              <a:gd name="connsiteX3" fmla="*/ 264043 w 362680"/>
              <a:gd name="connsiteY3" fmla="*/ 700322 h 895207"/>
              <a:gd name="connsiteX4" fmla="*/ 180574 w 362680"/>
              <a:gd name="connsiteY4" fmla="*/ 765218 h 895207"/>
              <a:gd name="connsiteX5" fmla="*/ 0 w 362680"/>
              <a:gd name="connsiteY5" fmla="*/ 856705 h 895207"/>
              <a:gd name="connsiteX0" fmla="*/ 362680 w 362680"/>
              <a:gd name="connsiteY0" fmla="*/ 0 h 856705"/>
              <a:gd name="connsiteX1" fmla="*/ 335206 w 362680"/>
              <a:gd name="connsiteY1" fmla="*/ 257060 h 856705"/>
              <a:gd name="connsiteX2" fmla="*/ 262972 w 362680"/>
              <a:gd name="connsiteY2" fmla="*/ 528488 h 856705"/>
              <a:gd name="connsiteX3" fmla="*/ 264043 w 362680"/>
              <a:gd name="connsiteY3" fmla="*/ 700322 h 856705"/>
              <a:gd name="connsiteX4" fmla="*/ 180574 w 362680"/>
              <a:gd name="connsiteY4" fmla="*/ 765218 h 856705"/>
              <a:gd name="connsiteX5" fmla="*/ 0 w 362680"/>
              <a:gd name="connsiteY5" fmla="*/ 856705 h 856705"/>
              <a:gd name="connsiteX0" fmla="*/ 195554 w 195554"/>
              <a:gd name="connsiteY0" fmla="*/ 0 h 837655"/>
              <a:gd name="connsiteX1" fmla="*/ 168080 w 195554"/>
              <a:gd name="connsiteY1" fmla="*/ 257060 h 837655"/>
              <a:gd name="connsiteX2" fmla="*/ 95846 w 195554"/>
              <a:gd name="connsiteY2" fmla="*/ 528488 h 837655"/>
              <a:gd name="connsiteX3" fmla="*/ 96917 w 195554"/>
              <a:gd name="connsiteY3" fmla="*/ 700322 h 837655"/>
              <a:gd name="connsiteX4" fmla="*/ 13448 w 195554"/>
              <a:gd name="connsiteY4" fmla="*/ 765218 h 837655"/>
              <a:gd name="connsiteX5" fmla="*/ 16231 w 195554"/>
              <a:gd name="connsiteY5" fmla="*/ 837655 h 837655"/>
              <a:gd name="connsiteX0" fmla="*/ 195554 w 195554"/>
              <a:gd name="connsiteY0" fmla="*/ 0 h 837655"/>
              <a:gd name="connsiteX1" fmla="*/ 168080 w 195554"/>
              <a:gd name="connsiteY1" fmla="*/ 257060 h 837655"/>
              <a:gd name="connsiteX2" fmla="*/ 95846 w 195554"/>
              <a:gd name="connsiteY2" fmla="*/ 528488 h 837655"/>
              <a:gd name="connsiteX3" fmla="*/ 96917 w 195554"/>
              <a:gd name="connsiteY3" fmla="*/ 700322 h 837655"/>
              <a:gd name="connsiteX4" fmla="*/ 13448 w 195554"/>
              <a:gd name="connsiteY4" fmla="*/ 765218 h 837655"/>
              <a:gd name="connsiteX5" fmla="*/ 16231 w 195554"/>
              <a:gd name="connsiteY5" fmla="*/ 837655 h 837655"/>
              <a:gd name="connsiteX0" fmla="*/ 195951 w 195951"/>
              <a:gd name="connsiteY0" fmla="*/ 0 h 840036"/>
              <a:gd name="connsiteX1" fmla="*/ 168477 w 195951"/>
              <a:gd name="connsiteY1" fmla="*/ 257060 h 840036"/>
              <a:gd name="connsiteX2" fmla="*/ 96243 w 195951"/>
              <a:gd name="connsiteY2" fmla="*/ 528488 h 840036"/>
              <a:gd name="connsiteX3" fmla="*/ 97314 w 195951"/>
              <a:gd name="connsiteY3" fmla="*/ 700322 h 840036"/>
              <a:gd name="connsiteX4" fmla="*/ 13845 w 195951"/>
              <a:gd name="connsiteY4" fmla="*/ 765218 h 840036"/>
              <a:gd name="connsiteX5" fmla="*/ 14247 w 195951"/>
              <a:gd name="connsiteY5" fmla="*/ 840036 h 840036"/>
              <a:gd name="connsiteX0" fmla="*/ 184045 w 184045"/>
              <a:gd name="connsiteY0" fmla="*/ 0 h 840036"/>
              <a:gd name="connsiteX1" fmla="*/ 156571 w 184045"/>
              <a:gd name="connsiteY1" fmla="*/ 257060 h 840036"/>
              <a:gd name="connsiteX2" fmla="*/ 84337 w 184045"/>
              <a:gd name="connsiteY2" fmla="*/ 528488 h 840036"/>
              <a:gd name="connsiteX3" fmla="*/ 85408 w 184045"/>
              <a:gd name="connsiteY3" fmla="*/ 700322 h 840036"/>
              <a:gd name="connsiteX4" fmla="*/ 13845 w 184045"/>
              <a:gd name="connsiteY4" fmla="*/ 750930 h 840036"/>
              <a:gd name="connsiteX5" fmla="*/ 2341 w 184045"/>
              <a:gd name="connsiteY5" fmla="*/ 840036 h 84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045" h="840036">
                <a:moveTo>
                  <a:pt x="184045" y="0"/>
                </a:moveTo>
                <a:cubicBezTo>
                  <a:pt x="179144" y="143850"/>
                  <a:pt x="173189" y="168979"/>
                  <a:pt x="156571" y="257060"/>
                </a:cubicBezTo>
                <a:cubicBezTo>
                  <a:pt x="139953" y="345141"/>
                  <a:pt x="96197" y="454611"/>
                  <a:pt x="84337" y="528488"/>
                </a:cubicBezTo>
                <a:cubicBezTo>
                  <a:pt x="72477" y="602365"/>
                  <a:pt x="97157" y="663248"/>
                  <a:pt x="85408" y="700322"/>
                </a:cubicBezTo>
                <a:cubicBezTo>
                  <a:pt x="73659" y="737396"/>
                  <a:pt x="27690" y="727644"/>
                  <a:pt x="13845" y="750930"/>
                </a:cubicBezTo>
                <a:cubicBezTo>
                  <a:pt x="0" y="774216"/>
                  <a:pt x="2792" y="780908"/>
                  <a:pt x="2341" y="840036"/>
                </a:cubicBezTo>
              </a:path>
            </a:pathLst>
          </a:custGeom>
          <a:ln w="50800">
            <a:solidFill>
              <a:srgbClr val="0006F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4978060" y="2118825"/>
            <a:ext cx="1341215" cy="2770516"/>
          </a:xfrm>
          <a:custGeom>
            <a:avLst/>
            <a:gdLst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33350 w 809625"/>
              <a:gd name="connsiteY8" fmla="*/ 3086100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85750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85750 w 809625"/>
              <a:gd name="connsiteY4" fmla="*/ 2028825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790950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9625 w 809625"/>
              <a:gd name="connsiteY0" fmla="*/ 0 h 5757863"/>
              <a:gd name="connsiteX1" fmla="*/ 752475 w 809625"/>
              <a:gd name="connsiteY1" fmla="*/ 438150 h 5757863"/>
              <a:gd name="connsiteX2" fmla="*/ 657225 w 809625"/>
              <a:gd name="connsiteY2" fmla="*/ 600075 h 5757863"/>
              <a:gd name="connsiteX3" fmla="*/ 600075 w 809625"/>
              <a:gd name="connsiteY3" fmla="*/ 714375 h 5757863"/>
              <a:gd name="connsiteX4" fmla="*/ 271462 w 809625"/>
              <a:gd name="connsiteY4" fmla="*/ 2119312 h 5757863"/>
              <a:gd name="connsiteX5" fmla="*/ 271462 w 809625"/>
              <a:gd name="connsiteY5" fmla="*/ 2314575 h 5757863"/>
              <a:gd name="connsiteX6" fmla="*/ 295275 w 809625"/>
              <a:gd name="connsiteY6" fmla="*/ 2847975 h 5757863"/>
              <a:gd name="connsiteX7" fmla="*/ 228600 w 809625"/>
              <a:gd name="connsiteY7" fmla="*/ 2981325 h 5757863"/>
              <a:gd name="connsiteX8" fmla="*/ 126207 w 809625"/>
              <a:gd name="connsiteY8" fmla="*/ 3102769 h 5757863"/>
              <a:gd name="connsiteX9" fmla="*/ 123825 w 809625"/>
              <a:gd name="connsiteY9" fmla="*/ 3457575 h 5757863"/>
              <a:gd name="connsiteX10" fmla="*/ 190500 w 809625"/>
              <a:gd name="connsiteY10" fmla="*/ 3676650 h 5757863"/>
              <a:gd name="connsiteX11" fmla="*/ 238125 w 809625"/>
              <a:gd name="connsiteY11" fmla="*/ 3807619 h 5757863"/>
              <a:gd name="connsiteX12" fmla="*/ 152400 w 809625"/>
              <a:gd name="connsiteY12" fmla="*/ 3962400 h 5757863"/>
              <a:gd name="connsiteX13" fmla="*/ 123825 w 809625"/>
              <a:gd name="connsiteY13" fmla="*/ 4086225 h 5757863"/>
              <a:gd name="connsiteX14" fmla="*/ 85725 w 809625"/>
              <a:gd name="connsiteY14" fmla="*/ 4295775 h 5757863"/>
              <a:gd name="connsiteX15" fmla="*/ 123825 w 809625"/>
              <a:gd name="connsiteY15" fmla="*/ 5343525 h 5757863"/>
              <a:gd name="connsiteX16" fmla="*/ 19050 w 809625"/>
              <a:gd name="connsiteY16" fmla="*/ 5695950 h 5757863"/>
              <a:gd name="connsiteX17" fmla="*/ 9525 w 809625"/>
              <a:gd name="connsiteY17" fmla="*/ 5715000 h 5757863"/>
              <a:gd name="connsiteX0" fmla="*/ 806847 w 806847"/>
              <a:gd name="connsiteY0" fmla="*/ 0 h 5757466"/>
              <a:gd name="connsiteX1" fmla="*/ 749697 w 806847"/>
              <a:gd name="connsiteY1" fmla="*/ 438150 h 5757466"/>
              <a:gd name="connsiteX2" fmla="*/ 654447 w 806847"/>
              <a:gd name="connsiteY2" fmla="*/ 600075 h 5757466"/>
              <a:gd name="connsiteX3" fmla="*/ 597297 w 806847"/>
              <a:gd name="connsiteY3" fmla="*/ 714375 h 5757466"/>
              <a:gd name="connsiteX4" fmla="*/ 268684 w 806847"/>
              <a:gd name="connsiteY4" fmla="*/ 2119312 h 5757466"/>
              <a:gd name="connsiteX5" fmla="*/ 268684 w 806847"/>
              <a:gd name="connsiteY5" fmla="*/ 2314575 h 5757466"/>
              <a:gd name="connsiteX6" fmla="*/ 292497 w 806847"/>
              <a:gd name="connsiteY6" fmla="*/ 2847975 h 5757466"/>
              <a:gd name="connsiteX7" fmla="*/ 225822 w 806847"/>
              <a:gd name="connsiteY7" fmla="*/ 2981325 h 5757466"/>
              <a:gd name="connsiteX8" fmla="*/ 123429 w 806847"/>
              <a:gd name="connsiteY8" fmla="*/ 3102769 h 5757466"/>
              <a:gd name="connsiteX9" fmla="*/ 121047 w 806847"/>
              <a:gd name="connsiteY9" fmla="*/ 3457575 h 5757466"/>
              <a:gd name="connsiteX10" fmla="*/ 187722 w 806847"/>
              <a:gd name="connsiteY10" fmla="*/ 3676650 h 5757466"/>
              <a:gd name="connsiteX11" fmla="*/ 235347 w 806847"/>
              <a:gd name="connsiteY11" fmla="*/ 3807619 h 5757466"/>
              <a:gd name="connsiteX12" fmla="*/ 149622 w 806847"/>
              <a:gd name="connsiteY12" fmla="*/ 3962400 h 5757466"/>
              <a:gd name="connsiteX13" fmla="*/ 121047 w 806847"/>
              <a:gd name="connsiteY13" fmla="*/ 4086225 h 5757466"/>
              <a:gd name="connsiteX14" fmla="*/ 82947 w 806847"/>
              <a:gd name="connsiteY14" fmla="*/ 4295775 h 5757466"/>
              <a:gd name="connsiteX15" fmla="*/ 104378 w 806847"/>
              <a:gd name="connsiteY15" fmla="*/ 5345906 h 5757466"/>
              <a:gd name="connsiteX16" fmla="*/ 16272 w 806847"/>
              <a:gd name="connsiteY16" fmla="*/ 5695950 h 5757466"/>
              <a:gd name="connsiteX17" fmla="*/ 6747 w 806847"/>
              <a:gd name="connsiteY17" fmla="*/ 5715000 h 5757466"/>
              <a:gd name="connsiteX0" fmla="*/ 790575 w 790575"/>
              <a:gd name="connsiteY0" fmla="*/ 0 h 5695950"/>
              <a:gd name="connsiteX1" fmla="*/ 733425 w 790575"/>
              <a:gd name="connsiteY1" fmla="*/ 438150 h 5695950"/>
              <a:gd name="connsiteX2" fmla="*/ 638175 w 790575"/>
              <a:gd name="connsiteY2" fmla="*/ 600075 h 5695950"/>
              <a:gd name="connsiteX3" fmla="*/ 581025 w 790575"/>
              <a:gd name="connsiteY3" fmla="*/ 714375 h 5695950"/>
              <a:gd name="connsiteX4" fmla="*/ 252412 w 790575"/>
              <a:gd name="connsiteY4" fmla="*/ 2119312 h 5695950"/>
              <a:gd name="connsiteX5" fmla="*/ 252412 w 790575"/>
              <a:gd name="connsiteY5" fmla="*/ 2314575 h 5695950"/>
              <a:gd name="connsiteX6" fmla="*/ 276225 w 790575"/>
              <a:gd name="connsiteY6" fmla="*/ 2847975 h 5695950"/>
              <a:gd name="connsiteX7" fmla="*/ 209550 w 790575"/>
              <a:gd name="connsiteY7" fmla="*/ 2981325 h 5695950"/>
              <a:gd name="connsiteX8" fmla="*/ 107157 w 790575"/>
              <a:gd name="connsiteY8" fmla="*/ 3102769 h 5695950"/>
              <a:gd name="connsiteX9" fmla="*/ 104775 w 790575"/>
              <a:gd name="connsiteY9" fmla="*/ 3457575 h 5695950"/>
              <a:gd name="connsiteX10" fmla="*/ 171450 w 790575"/>
              <a:gd name="connsiteY10" fmla="*/ 3676650 h 5695950"/>
              <a:gd name="connsiteX11" fmla="*/ 219075 w 790575"/>
              <a:gd name="connsiteY11" fmla="*/ 3807619 h 5695950"/>
              <a:gd name="connsiteX12" fmla="*/ 133350 w 790575"/>
              <a:gd name="connsiteY12" fmla="*/ 3962400 h 5695950"/>
              <a:gd name="connsiteX13" fmla="*/ 104775 w 790575"/>
              <a:gd name="connsiteY13" fmla="*/ 4086225 h 5695950"/>
              <a:gd name="connsiteX14" fmla="*/ 66675 w 790575"/>
              <a:gd name="connsiteY14" fmla="*/ 4295775 h 5695950"/>
              <a:gd name="connsiteX15" fmla="*/ 88106 w 790575"/>
              <a:gd name="connsiteY15" fmla="*/ 5345906 h 5695950"/>
              <a:gd name="connsiteX16" fmla="*/ 0 w 790575"/>
              <a:gd name="connsiteY16" fmla="*/ 5695950 h 5695950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92881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0024 w 773906"/>
              <a:gd name="connsiteY7" fmla="*/ 298132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1209278"/>
              <a:gd name="connsiteY0" fmla="*/ 0 h 5693569"/>
              <a:gd name="connsiteX1" fmla="*/ 716756 w 1209278"/>
              <a:gd name="connsiteY1" fmla="*/ 438150 h 5693569"/>
              <a:gd name="connsiteX2" fmla="*/ 621506 w 1209278"/>
              <a:gd name="connsiteY2" fmla="*/ 600075 h 5693569"/>
              <a:gd name="connsiteX3" fmla="*/ 564356 w 1209278"/>
              <a:gd name="connsiteY3" fmla="*/ 714375 h 5693569"/>
              <a:gd name="connsiteX4" fmla="*/ 235743 w 1209278"/>
              <a:gd name="connsiteY4" fmla="*/ 2119312 h 5693569"/>
              <a:gd name="connsiteX5" fmla="*/ 235743 w 1209278"/>
              <a:gd name="connsiteY5" fmla="*/ 2314575 h 5693569"/>
              <a:gd name="connsiteX6" fmla="*/ 259556 w 1209278"/>
              <a:gd name="connsiteY6" fmla="*/ 2847975 h 5693569"/>
              <a:gd name="connsiteX7" fmla="*/ 1169193 w 1209278"/>
              <a:gd name="connsiteY7" fmla="*/ 2988469 h 5693569"/>
              <a:gd name="connsiteX8" fmla="*/ 90488 w 1209278"/>
              <a:gd name="connsiteY8" fmla="*/ 3102769 h 5693569"/>
              <a:gd name="connsiteX9" fmla="*/ 88106 w 1209278"/>
              <a:gd name="connsiteY9" fmla="*/ 3457575 h 5693569"/>
              <a:gd name="connsiteX10" fmla="*/ 154781 w 1209278"/>
              <a:gd name="connsiteY10" fmla="*/ 3676650 h 5693569"/>
              <a:gd name="connsiteX11" fmla="*/ 202406 w 1209278"/>
              <a:gd name="connsiteY11" fmla="*/ 3807619 h 5693569"/>
              <a:gd name="connsiteX12" fmla="*/ 116681 w 1209278"/>
              <a:gd name="connsiteY12" fmla="*/ 3962400 h 5693569"/>
              <a:gd name="connsiteX13" fmla="*/ 88106 w 1209278"/>
              <a:gd name="connsiteY13" fmla="*/ 4086225 h 5693569"/>
              <a:gd name="connsiteX14" fmla="*/ 50006 w 1209278"/>
              <a:gd name="connsiteY14" fmla="*/ 4295775 h 5693569"/>
              <a:gd name="connsiteX15" fmla="*/ 71437 w 1209278"/>
              <a:gd name="connsiteY15" fmla="*/ 5345906 h 5693569"/>
              <a:gd name="connsiteX16" fmla="*/ 0 w 1209278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207168 w 773906"/>
              <a:gd name="connsiteY7" fmla="*/ 2962275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3831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69068 w 773906"/>
              <a:gd name="connsiteY7" fmla="*/ 3005137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78593 w 773906"/>
              <a:gd name="connsiteY7" fmla="*/ 2990850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3906 w 773906"/>
              <a:gd name="connsiteY0" fmla="*/ 0 h 5693569"/>
              <a:gd name="connsiteX1" fmla="*/ 716756 w 773906"/>
              <a:gd name="connsiteY1" fmla="*/ 438150 h 5693569"/>
              <a:gd name="connsiteX2" fmla="*/ 621506 w 773906"/>
              <a:gd name="connsiteY2" fmla="*/ 600075 h 5693569"/>
              <a:gd name="connsiteX3" fmla="*/ 564356 w 773906"/>
              <a:gd name="connsiteY3" fmla="*/ 714375 h 5693569"/>
              <a:gd name="connsiteX4" fmla="*/ 235743 w 773906"/>
              <a:gd name="connsiteY4" fmla="*/ 2119312 h 5693569"/>
              <a:gd name="connsiteX5" fmla="*/ 235743 w 773906"/>
              <a:gd name="connsiteY5" fmla="*/ 2314575 h 5693569"/>
              <a:gd name="connsiteX6" fmla="*/ 259556 w 773906"/>
              <a:gd name="connsiteY6" fmla="*/ 2847975 h 5693569"/>
              <a:gd name="connsiteX7" fmla="*/ 180974 w 773906"/>
              <a:gd name="connsiteY7" fmla="*/ 2997994 h 5693569"/>
              <a:gd name="connsiteX8" fmla="*/ 90488 w 773906"/>
              <a:gd name="connsiteY8" fmla="*/ 3102769 h 5693569"/>
              <a:gd name="connsiteX9" fmla="*/ 88106 w 773906"/>
              <a:gd name="connsiteY9" fmla="*/ 3457575 h 5693569"/>
              <a:gd name="connsiteX10" fmla="*/ 154781 w 773906"/>
              <a:gd name="connsiteY10" fmla="*/ 3676650 h 5693569"/>
              <a:gd name="connsiteX11" fmla="*/ 202406 w 773906"/>
              <a:gd name="connsiteY11" fmla="*/ 3807619 h 5693569"/>
              <a:gd name="connsiteX12" fmla="*/ 116681 w 773906"/>
              <a:gd name="connsiteY12" fmla="*/ 3962400 h 5693569"/>
              <a:gd name="connsiteX13" fmla="*/ 88106 w 773906"/>
              <a:gd name="connsiteY13" fmla="*/ 4086225 h 5693569"/>
              <a:gd name="connsiteX14" fmla="*/ 50006 w 773906"/>
              <a:gd name="connsiteY14" fmla="*/ 4295775 h 5693569"/>
              <a:gd name="connsiteX15" fmla="*/ 71437 w 773906"/>
              <a:gd name="connsiteY15" fmla="*/ 5345906 h 5693569"/>
              <a:gd name="connsiteX16" fmla="*/ 0 w 773906"/>
              <a:gd name="connsiteY16" fmla="*/ 5693569 h 5693569"/>
              <a:gd name="connsiteX0" fmla="*/ 776288 w 776288"/>
              <a:gd name="connsiteY0" fmla="*/ 0 h 5729287"/>
              <a:gd name="connsiteX1" fmla="*/ 716756 w 776288"/>
              <a:gd name="connsiteY1" fmla="*/ 473868 h 5729287"/>
              <a:gd name="connsiteX2" fmla="*/ 621506 w 776288"/>
              <a:gd name="connsiteY2" fmla="*/ 635793 h 5729287"/>
              <a:gd name="connsiteX3" fmla="*/ 564356 w 776288"/>
              <a:gd name="connsiteY3" fmla="*/ 750093 h 5729287"/>
              <a:gd name="connsiteX4" fmla="*/ 235743 w 776288"/>
              <a:gd name="connsiteY4" fmla="*/ 2155030 h 5729287"/>
              <a:gd name="connsiteX5" fmla="*/ 235743 w 776288"/>
              <a:gd name="connsiteY5" fmla="*/ 2350293 h 5729287"/>
              <a:gd name="connsiteX6" fmla="*/ 259556 w 776288"/>
              <a:gd name="connsiteY6" fmla="*/ 2883693 h 5729287"/>
              <a:gd name="connsiteX7" fmla="*/ 180974 w 776288"/>
              <a:gd name="connsiteY7" fmla="*/ 3033712 h 5729287"/>
              <a:gd name="connsiteX8" fmla="*/ 90488 w 776288"/>
              <a:gd name="connsiteY8" fmla="*/ 3138487 h 5729287"/>
              <a:gd name="connsiteX9" fmla="*/ 88106 w 776288"/>
              <a:gd name="connsiteY9" fmla="*/ 3493293 h 5729287"/>
              <a:gd name="connsiteX10" fmla="*/ 154781 w 776288"/>
              <a:gd name="connsiteY10" fmla="*/ 3712368 h 5729287"/>
              <a:gd name="connsiteX11" fmla="*/ 202406 w 776288"/>
              <a:gd name="connsiteY11" fmla="*/ 3843337 h 5729287"/>
              <a:gd name="connsiteX12" fmla="*/ 116681 w 776288"/>
              <a:gd name="connsiteY12" fmla="*/ 3998118 h 5729287"/>
              <a:gd name="connsiteX13" fmla="*/ 88106 w 776288"/>
              <a:gd name="connsiteY13" fmla="*/ 4121943 h 5729287"/>
              <a:gd name="connsiteX14" fmla="*/ 50006 w 776288"/>
              <a:gd name="connsiteY14" fmla="*/ 4331493 h 5729287"/>
              <a:gd name="connsiteX15" fmla="*/ 71437 w 776288"/>
              <a:gd name="connsiteY15" fmla="*/ 5381624 h 5729287"/>
              <a:gd name="connsiteX16" fmla="*/ 0 w 776288"/>
              <a:gd name="connsiteY16" fmla="*/ 5729287 h 5729287"/>
              <a:gd name="connsiteX0" fmla="*/ 776288 w 1101328"/>
              <a:gd name="connsiteY0" fmla="*/ 0 h 5729287"/>
              <a:gd name="connsiteX1" fmla="*/ 1075531 w 1101328"/>
              <a:gd name="connsiteY1" fmla="*/ 410368 h 5729287"/>
              <a:gd name="connsiteX2" fmla="*/ 621506 w 1101328"/>
              <a:gd name="connsiteY2" fmla="*/ 635793 h 5729287"/>
              <a:gd name="connsiteX3" fmla="*/ 564356 w 1101328"/>
              <a:gd name="connsiteY3" fmla="*/ 750093 h 5729287"/>
              <a:gd name="connsiteX4" fmla="*/ 235743 w 1101328"/>
              <a:gd name="connsiteY4" fmla="*/ 2155030 h 5729287"/>
              <a:gd name="connsiteX5" fmla="*/ 235743 w 1101328"/>
              <a:gd name="connsiteY5" fmla="*/ 2350293 h 5729287"/>
              <a:gd name="connsiteX6" fmla="*/ 259556 w 1101328"/>
              <a:gd name="connsiteY6" fmla="*/ 2883693 h 5729287"/>
              <a:gd name="connsiteX7" fmla="*/ 180974 w 1101328"/>
              <a:gd name="connsiteY7" fmla="*/ 3033712 h 5729287"/>
              <a:gd name="connsiteX8" fmla="*/ 90488 w 1101328"/>
              <a:gd name="connsiteY8" fmla="*/ 3138487 h 5729287"/>
              <a:gd name="connsiteX9" fmla="*/ 88106 w 1101328"/>
              <a:gd name="connsiteY9" fmla="*/ 3493293 h 5729287"/>
              <a:gd name="connsiteX10" fmla="*/ 154781 w 1101328"/>
              <a:gd name="connsiteY10" fmla="*/ 3712368 h 5729287"/>
              <a:gd name="connsiteX11" fmla="*/ 202406 w 1101328"/>
              <a:gd name="connsiteY11" fmla="*/ 3843337 h 5729287"/>
              <a:gd name="connsiteX12" fmla="*/ 116681 w 1101328"/>
              <a:gd name="connsiteY12" fmla="*/ 3998118 h 5729287"/>
              <a:gd name="connsiteX13" fmla="*/ 88106 w 1101328"/>
              <a:gd name="connsiteY13" fmla="*/ 4121943 h 5729287"/>
              <a:gd name="connsiteX14" fmla="*/ 50006 w 1101328"/>
              <a:gd name="connsiteY14" fmla="*/ 4331493 h 5729287"/>
              <a:gd name="connsiteX15" fmla="*/ 71437 w 1101328"/>
              <a:gd name="connsiteY15" fmla="*/ 5381624 h 5729287"/>
              <a:gd name="connsiteX16" fmla="*/ 0 w 1101328"/>
              <a:gd name="connsiteY16" fmla="*/ 5729287 h 5729287"/>
              <a:gd name="connsiteX0" fmla="*/ 776288 w 1117970"/>
              <a:gd name="connsiteY0" fmla="*/ 0 h 5729287"/>
              <a:gd name="connsiteX1" fmla="*/ 876140 w 1117970"/>
              <a:gd name="connsiteY1" fmla="*/ 165894 h 5729287"/>
              <a:gd name="connsiteX2" fmla="*/ 1075531 w 1117970"/>
              <a:gd name="connsiteY2" fmla="*/ 410368 h 5729287"/>
              <a:gd name="connsiteX3" fmla="*/ 621506 w 1117970"/>
              <a:gd name="connsiteY3" fmla="*/ 635793 h 5729287"/>
              <a:gd name="connsiteX4" fmla="*/ 564356 w 1117970"/>
              <a:gd name="connsiteY4" fmla="*/ 750093 h 5729287"/>
              <a:gd name="connsiteX5" fmla="*/ 235743 w 1117970"/>
              <a:gd name="connsiteY5" fmla="*/ 2155030 h 5729287"/>
              <a:gd name="connsiteX6" fmla="*/ 235743 w 1117970"/>
              <a:gd name="connsiteY6" fmla="*/ 2350293 h 5729287"/>
              <a:gd name="connsiteX7" fmla="*/ 259556 w 1117970"/>
              <a:gd name="connsiteY7" fmla="*/ 2883693 h 5729287"/>
              <a:gd name="connsiteX8" fmla="*/ 180974 w 1117970"/>
              <a:gd name="connsiteY8" fmla="*/ 3033712 h 5729287"/>
              <a:gd name="connsiteX9" fmla="*/ 90488 w 1117970"/>
              <a:gd name="connsiteY9" fmla="*/ 3138487 h 5729287"/>
              <a:gd name="connsiteX10" fmla="*/ 88106 w 1117970"/>
              <a:gd name="connsiteY10" fmla="*/ 3493293 h 5729287"/>
              <a:gd name="connsiteX11" fmla="*/ 154781 w 1117970"/>
              <a:gd name="connsiteY11" fmla="*/ 3712368 h 5729287"/>
              <a:gd name="connsiteX12" fmla="*/ 202406 w 1117970"/>
              <a:gd name="connsiteY12" fmla="*/ 3843337 h 5729287"/>
              <a:gd name="connsiteX13" fmla="*/ 116681 w 1117970"/>
              <a:gd name="connsiteY13" fmla="*/ 3998118 h 5729287"/>
              <a:gd name="connsiteX14" fmla="*/ 88106 w 1117970"/>
              <a:gd name="connsiteY14" fmla="*/ 4121943 h 5729287"/>
              <a:gd name="connsiteX15" fmla="*/ 50006 w 1117970"/>
              <a:gd name="connsiteY15" fmla="*/ 4331493 h 5729287"/>
              <a:gd name="connsiteX16" fmla="*/ 71437 w 1117970"/>
              <a:gd name="connsiteY16" fmla="*/ 5381624 h 5729287"/>
              <a:gd name="connsiteX17" fmla="*/ 0 w 1117970"/>
              <a:gd name="connsiteY17" fmla="*/ 5729287 h 5729287"/>
              <a:gd name="connsiteX0" fmla="*/ 776288 w 1127495"/>
              <a:gd name="connsiteY0" fmla="*/ 0 h 5729287"/>
              <a:gd name="connsiteX1" fmla="*/ 876140 w 1127495"/>
              <a:gd name="connsiteY1" fmla="*/ 165894 h 5729287"/>
              <a:gd name="connsiteX2" fmla="*/ 1085056 w 1127495"/>
              <a:gd name="connsiteY2" fmla="*/ 445293 h 5729287"/>
              <a:gd name="connsiteX3" fmla="*/ 621506 w 1127495"/>
              <a:gd name="connsiteY3" fmla="*/ 635793 h 5729287"/>
              <a:gd name="connsiteX4" fmla="*/ 564356 w 1127495"/>
              <a:gd name="connsiteY4" fmla="*/ 750093 h 5729287"/>
              <a:gd name="connsiteX5" fmla="*/ 235743 w 1127495"/>
              <a:gd name="connsiteY5" fmla="*/ 2155030 h 5729287"/>
              <a:gd name="connsiteX6" fmla="*/ 235743 w 1127495"/>
              <a:gd name="connsiteY6" fmla="*/ 2350293 h 5729287"/>
              <a:gd name="connsiteX7" fmla="*/ 259556 w 1127495"/>
              <a:gd name="connsiteY7" fmla="*/ 2883693 h 5729287"/>
              <a:gd name="connsiteX8" fmla="*/ 180974 w 1127495"/>
              <a:gd name="connsiteY8" fmla="*/ 3033712 h 5729287"/>
              <a:gd name="connsiteX9" fmla="*/ 90488 w 1127495"/>
              <a:gd name="connsiteY9" fmla="*/ 3138487 h 5729287"/>
              <a:gd name="connsiteX10" fmla="*/ 88106 w 1127495"/>
              <a:gd name="connsiteY10" fmla="*/ 3493293 h 5729287"/>
              <a:gd name="connsiteX11" fmla="*/ 154781 w 1127495"/>
              <a:gd name="connsiteY11" fmla="*/ 3712368 h 5729287"/>
              <a:gd name="connsiteX12" fmla="*/ 202406 w 1127495"/>
              <a:gd name="connsiteY12" fmla="*/ 3843337 h 5729287"/>
              <a:gd name="connsiteX13" fmla="*/ 116681 w 1127495"/>
              <a:gd name="connsiteY13" fmla="*/ 3998118 h 5729287"/>
              <a:gd name="connsiteX14" fmla="*/ 88106 w 1127495"/>
              <a:gd name="connsiteY14" fmla="*/ 4121943 h 5729287"/>
              <a:gd name="connsiteX15" fmla="*/ 50006 w 1127495"/>
              <a:gd name="connsiteY15" fmla="*/ 4331493 h 5729287"/>
              <a:gd name="connsiteX16" fmla="*/ 71437 w 1127495"/>
              <a:gd name="connsiteY16" fmla="*/ 5381624 h 5729287"/>
              <a:gd name="connsiteX17" fmla="*/ 0 w 1127495"/>
              <a:gd name="connsiteY17" fmla="*/ 5729287 h 5729287"/>
              <a:gd name="connsiteX0" fmla="*/ 776288 w 1107704"/>
              <a:gd name="connsiteY0" fmla="*/ 0 h 5729287"/>
              <a:gd name="connsiteX1" fmla="*/ 876140 w 1107704"/>
              <a:gd name="connsiteY1" fmla="*/ 165894 h 5729287"/>
              <a:gd name="connsiteX2" fmla="*/ 1085056 w 1107704"/>
              <a:gd name="connsiteY2" fmla="*/ 445293 h 5729287"/>
              <a:gd name="connsiteX3" fmla="*/ 1012031 w 1107704"/>
              <a:gd name="connsiteY3" fmla="*/ 899318 h 5729287"/>
              <a:gd name="connsiteX4" fmla="*/ 564356 w 1107704"/>
              <a:gd name="connsiteY4" fmla="*/ 750093 h 5729287"/>
              <a:gd name="connsiteX5" fmla="*/ 235743 w 1107704"/>
              <a:gd name="connsiteY5" fmla="*/ 2155030 h 5729287"/>
              <a:gd name="connsiteX6" fmla="*/ 235743 w 1107704"/>
              <a:gd name="connsiteY6" fmla="*/ 2350293 h 5729287"/>
              <a:gd name="connsiteX7" fmla="*/ 259556 w 1107704"/>
              <a:gd name="connsiteY7" fmla="*/ 2883693 h 5729287"/>
              <a:gd name="connsiteX8" fmla="*/ 180974 w 1107704"/>
              <a:gd name="connsiteY8" fmla="*/ 3033712 h 5729287"/>
              <a:gd name="connsiteX9" fmla="*/ 90488 w 1107704"/>
              <a:gd name="connsiteY9" fmla="*/ 3138487 h 5729287"/>
              <a:gd name="connsiteX10" fmla="*/ 88106 w 1107704"/>
              <a:gd name="connsiteY10" fmla="*/ 3493293 h 5729287"/>
              <a:gd name="connsiteX11" fmla="*/ 154781 w 1107704"/>
              <a:gd name="connsiteY11" fmla="*/ 3712368 h 5729287"/>
              <a:gd name="connsiteX12" fmla="*/ 202406 w 1107704"/>
              <a:gd name="connsiteY12" fmla="*/ 3843337 h 5729287"/>
              <a:gd name="connsiteX13" fmla="*/ 116681 w 1107704"/>
              <a:gd name="connsiteY13" fmla="*/ 3998118 h 5729287"/>
              <a:gd name="connsiteX14" fmla="*/ 88106 w 1107704"/>
              <a:gd name="connsiteY14" fmla="*/ 4121943 h 5729287"/>
              <a:gd name="connsiteX15" fmla="*/ 50006 w 1107704"/>
              <a:gd name="connsiteY15" fmla="*/ 4331493 h 5729287"/>
              <a:gd name="connsiteX16" fmla="*/ 71437 w 1107704"/>
              <a:gd name="connsiteY16" fmla="*/ 5381624 h 5729287"/>
              <a:gd name="connsiteX17" fmla="*/ 0 w 1107704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012031 w 1229519"/>
              <a:gd name="connsiteY3" fmla="*/ 89931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229519"/>
              <a:gd name="connsiteY0" fmla="*/ 0 h 5729287"/>
              <a:gd name="connsiteX1" fmla="*/ 876140 w 1229519"/>
              <a:gd name="connsiteY1" fmla="*/ 165894 h 5729287"/>
              <a:gd name="connsiteX2" fmla="*/ 1085056 w 1229519"/>
              <a:gd name="connsiteY2" fmla="*/ 445293 h 5729287"/>
              <a:gd name="connsiteX3" fmla="*/ 1116806 w 1229519"/>
              <a:gd name="connsiteY3" fmla="*/ 829468 h 5729287"/>
              <a:gd name="connsiteX4" fmla="*/ 1110456 w 1229519"/>
              <a:gd name="connsiteY4" fmla="*/ 1239043 h 5729287"/>
              <a:gd name="connsiteX5" fmla="*/ 235743 w 1229519"/>
              <a:gd name="connsiteY5" fmla="*/ 2155030 h 5729287"/>
              <a:gd name="connsiteX6" fmla="*/ 235743 w 1229519"/>
              <a:gd name="connsiteY6" fmla="*/ 2350293 h 5729287"/>
              <a:gd name="connsiteX7" fmla="*/ 259556 w 1229519"/>
              <a:gd name="connsiteY7" fmla="*/ 2883693 h 5729287"/>
              <a:gd name="connsiteX8" fmla="*/ 180974 w 1229519"/>
              <a:gd name="connsiteY8" fmla="*/ 3033712 h 5729287"/>
              <a:gd name="connsiteX9" fmla="*/ 90488 w 1229519"/>
              <a:gd name="connsiteY9" fmla="*/ 3138487 h 5729287"/>
              <a:gd name="connsiteX10" fmla="*/ 88106 w 1229519"/>
              <a:gd name="connsiteY10" fmla="*/ 3493293 h 5729287"/>
              <a:gd name="connsiteX11" fmla="*/ 154781 w 1229519"/>
              <a:gd name="connsiteY11" fmla="*/ 3712368 h 5729287"/>
              <a:gd name="connsiteX12" fmla="*/ 202406 w 1229519"/>
              <a:gd name="connsiteY12" fmla="*/ 3843337 h 5729287"/>
              <a:gd name="connsiteX13" fmla="*/ 116681 w 1229519"/>
              <a:gd name="connsiteY13" fmla="*/ 3998118 h 5729287"/>
              <a:gd name="connsiteX14" fmla="*/ 88106 w 1229519"/>
              <a:gd name="connsiteY14" fmla="*/ 4121943 h 5729287"/>
              <a:gd name="connsiteX15" fmla="*/ 50006 w 1229519"/>
              <a:gd name="connsiteY15" fmla="*/ 4331493 h 5729287"/>
              <a:gd name="connsiteX16" fmla="*/ 71437 w 1229519"/>
              <a:gd name="connsiteY16" fmla="*/ 5381624 h 5729287"/>
              <a:gd name="connsiteX17" fmla="*/ 0 w 122951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168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26369"/>
              <a:gd name="connsiteY0" fmla="*/ 0 h 5729287"/>
              <a:gd name="connsiteX1" fmla="*/ 876140 w 1426369"/>
              <a:gd name="connsiteY1" fmla="*/ 165894 h 5729287"/>
              <a:gd name="connsiteX2" fmla="*/ 1085056 w 1426369"/>
              <a:gd name="connsiteY2" fmla="*/ 445293 h 5729287"/>
              <a:gd name="connsiteX3" fmla="*/ 1142206 w 1426369"/>
              <a:gd name="connsiteY3" fmla="*/ 829468 h 5729287"/>
              <a:gd name="connsiteX4" fmla="*/ 1307306 w 1426369"/>
              <a:gd name="connsiteY4" fmla="*/ 1216818 h 5729287"/>
              <a:gd name="connsiteX5" fmla="*/ 235743 w 1426369"/>
              <a:gd name="connsiteY5" fmla="*/ 2155030 h 5729287"/>
              <a:gd name="connsiteX6" fmla="*/ 235743 w 1426369"/>
              <a:gd name="connsiteY6" fmla="*/ 2350293 h 5729287"/>
              <a:gd name="connsiteX7" fmla="*/ 259556 w 1426369"/>
              <a:gd name="connsiteY7" fmla="*/ 2883693 h 5729287"/>
              <a:gd name="connsiteX8" fmla="*/ 180974 w 1426369"/>
              <a:gd name="connsiteY8" fmla="*/ 3033712 h 5729287"/>
              <a:gd name="connsiteX9" fmla="*/ 90488 w 1426369"/>
              <a:gd name="connsiteY9" fmla="*/ 3138487 h 5729287"/>
              <a:gd name="connsiteX10" fmla="*/ 88106 w 1426369"/>
              <a:gd name="connsiteY10" fmla="*/ 3493293 h 5729287"/>
              <a:gd name="connsiteX11" fmla="*/ 154781 w 1426369"/>
              <a:gd name="connsiteY11" fmla="*/ 3712368 h 5729287"/>
              <a:gd name="connsiteX12" fmla="*/ 202406 w 1426369"/>
              <a:gd name="connsiteY12" fmla="*/ 3843337 h 5729287"/>
              <a:gd name="connsiteX13" fmla="*/ 116681 w 1426369"/>
              <a:gd name="connsiteY13" fmla="*/ 3998118 h 5729287"/>
              <a:gd name="connsiteX14" fmla="*/ 88106 w 1426369"/>
              <a:gd name="connsiteY14" fmla="*/ 4121943 h 5729287"/>
              <a:gd name="connsiteX15" fmla="*/ 50006 w 1426369"/>
              <a:gd name="connsiteY15" fmla="*/ 4331493 h 5729287"/>
              <a:gd name="connsiteX16" fmla="*/ 71437 w 1426369"/>
              <a:gd name="connsiteY16" fmla="*/ 5381624 h 5729287"/>
              <a:gd name="connsiteX17" fmla="*/ 0 w 1426369"/>
              <a:gd name="connsiteY17" fmla="*/ 5729287 h 5729287"/>
              <a:gd name="connsiteX0" fmla="*/ 776288 w 1464469"/>
              <a:gd name="connsiteY0" fmla="*/ 0 h 5729287"/>
              <a:gd name="connsiteX1" fmla="*/ 876140 w 1464469"/>
              <a:gd name="connsiteY1" fmla="*/ 165894 h 5729287"/>
              <a:gd name="connsiteX2" fmla="*/ 1085056 w 1464469"/>
              <a:gd name="connsiteY2" fmla="*/ 445293 h 5729287"/>
              <a:gd name="connsiteX3" fmla="*/ 1142206 w 1464469"/>
              <a:gd name="connsiteY3" fmla="*/ 829468 h 5729287"/>
              <a:gd name="connsiteX4" fmla="*/ 1345406 w 1464469"/>
              <a:gd name="connsiteY4" fmla="*/ 1197768 h 5729287"/>
              <a:gd name="connsiteX5" fmla="*/ 235743 w 1464469"/>
              <a:gd name="connsiteY5" fmla="*/ 2155030 h 5729287"/>
              <a:gd name="connsiteX6" fmla="*/ 235743 w 1464469"/>
              <a:gd name="connsiteY6" fmla="*/ 2350293 h 5729287"/>
              <a:gd name="connsiteX7" fmla="*/ 259556 w 1464469"/>
              <a:gd name="connsiteY7" fmla="*/ 2883693 h 5729287"/>
              <a:gd name="connsiteX8" fmla="*/ 180974 w 1464469"/>
              <a:gd name="connsiteY8" fmla="*/ 3033712 h 5729287"/>
              <a:gd name="connsiteX9" fmla="*/ 90488 w 1464469"/>
              <a:gd name="connsiteY9" fmla="*/ 3138487 h 5729287"/>
              <a:gd name="connsiteX10" fmla="*/ 88106 w 1464469"/>
              <a:gd name="connsiteY10" fmla="*/ 3493293 h 5729287"/>
              <a:gd name="connsiteX11" fmla="*/ 154781 w 1464469"/>
              <a:gd name="connsiteY11" fmla="*/ 3712368 h 5729287"/>
              <a:gd name="connsiteX12" fmla="*/ 202406 w 1464469"/>
              <a:gd name="connsiteY12" fmla="*/ 3843337 h 5729287"/>
              <a:gd name="connsiteX13" fmla="*/ 116681 w 1464469"/>
              <a:gd name="connsiteY13" fmla="*/ 3998118 h 5729287"/>
              <a:gd name="connsiteX14" fmla="*/ 88106 w 1464469"/>
              <a:gd name="connsiteY14" fmla="*/ 4121943 h 5729287"/>
              <a:gd name="connsiteX15" fmla="*/ 50006 w 1464469"/>
              <a:gd name="connsiteY15" fmla="*/ 4331493 h 5729287"/>
              <a:gd name="connsiteX16" fmla="*/ 71437 w 1464469"/>
              <a:gd name="connsiteY16" fmla="*/ 5381624 h 5729287"/>
              <a:gd name="connsiteX17" fmla="*/ 0 w 1464469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345406 w 1668462"/>
              <a:gd name="connsiteY4" fmla="*/ 119776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443831 w 1668462"/>
              <a:gd name="connsiteY4" fmla="*/ 136604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3206 w 1668462"/>
              <a:gd name="connsiteY4" fmla="*/ 13723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6381 w 1668462"/>
              <a:gd name="connsiteY4" fmla="*/ 1397793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76288 w 1668462"/>
              <a:gd name="connsiteY0" fmla="*/ 0 h 5729287"/>
              <a:gd name="connsiteX1" fmla="*/ 876140 w 1668462"/>
              <a:gd name="connsiteY1" fmla="*/ 165894 h 5729287"/>
              <a:gd name="connsiteX2" fmla="*/ 1085056 w 1668462"/>
              <a:gd name="connsiteY2" fmla="*/ 445293 h 5729287"/>
              <a:gd name="connsiteX3" fmla="*/ 1142206 w 1668462"/>
              <a:gd name="connsiteY3" fmla="*/ 829468 h 5729287"/>
              <a:gd name="connsiteX4" fmla="*/ 1520031 w 1668462"/>
              <a:gd name="connsiteY4" fmla="*/ 1407318 h 5729287"/>
              <a:gd name="connsiteX5" fmla="*/ 1613693 w 1668462"/>
              <a:gd name="connsiteY5" fmla="*/ 1853405 h 5729287"/>
              <a:gd name="connsiteX6" fmla="*/ 235743 w 1668462"/>
              <a:gd name="connsiteY6" fmla="*/ 2350293 h 5729287"/>
              <a:gd name="connsiteX7" fmla="*/ 259556 w 1668462"/>
              <a:gd name="connsiteY7" fmla="*/ 2883693 h 5729287"/>
              <a:gd name="connsiteX8" fmla="*/ 180974 w 1668462"/>
              <a:gd name="connsiteY8" fmla="*/ 3033712 h 5729287"/>
              <a:gd name="connsiteX9" fmla="*/ 90488 w 1668462"/>
              <a:gd name="connsiteY9" fmla="*/ 3138487 h 5729287"/>
              <a:gd name="connsiteX10" fmla="*/ 88106 w 1668462"/>
              <a:gd name="connsiteY10" fmla="*/ 3493293 h 5729287"/>
              <a:gd name="connsiteX11" fmla="*/ 154781 w 1668462"/>
              <a:gd name="connsiteY11" fmla="*/ 3712368 h 5729287"/>
              <a:gd name="connsiteX12" fmla="*/ 202406 w 1668462"/>
              <a:gd name="connsiteY12" fmla="*/ 3843337 h 5729287"/>
              <a:gd name="connsiteX13" fmla="*/ 116681 w 1668462"/>
              <a:gd name="connsiteY13" fmla="*/ 3998118 h 5729287"/>
              <a:gd name="connsiteX14" fmla="*/ 88106 w 1668462"/>
              <a:gd name="connsiteY14" fmla="*/ 4121943 h 5729287"/>
              <a:gd name="connsiteX15" fmla="*/ 50006 w 1668462"/>
              <a:gd name="connsiteY15" fmla="*/ 4331493 h 5729287"/>
              <a:gd name="connsiteX16" fmla="*/ 71437 w 1668462"/>
              <a:gd name="connsiteY16" fmla="*/ 5381624 h 5729287"/>
              <a:gd name="connsiteX17" fmla="*/ 0 w 1668462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530615 w 1802871"/>
              <a:gd name="connsiteY4" fmla="*/ 1407318 h 5729287"/>
              <a:gd name="connsiteX5" fmla="*/ 1748102 w 1802871"/>
              <a:gd name="connsiteY5" fmla="*/ 2459830 h 5729287"/>
              <a:gd name="connsiteX6" fmla="*/ 246327 w 1802871"/>
              <a:gd name="connsiteY6" fmla="*/ 2350293 h 5729287"/>
              <a:gd name="connsiteX7" fmla="*/ 270140 w 1802871"/>
              <a:gd name="connsiteY7" fmla="*/ 2883693 h 5729287"/>
              <a:gd name="connsiteX8" fmla="*/ 191558 w 1802871"/>
              <a:gd name="connsiteY8" fmla="*/ 3033712 h 5729287"/>
              <a:gd name="connsiteX9" fmla="*/ 101072 w 1802871"/>
              <a:gd name="connsiteY9" fmla="*/ 3138487 h 5729287"/>
              <a:gd name="connsiteX10" fmla="*/ 98690 w 1802871"/>
              <a:gd name="connsiteY10" fmla="*/ 3493293 h 5729287"/>
              <a:gd name="connsiteX11" fmla="*/ 165365 w 1802871"/>
              <a:gd name="connsiteY11" fmla="*/ 3712368 h 5729287"/>
              <a:gd name="connsiteX12" fmla="*/ 212990 w 1802871"/>
              <a:gd name="connsiteY12" fmla="*/ 3843337 h 5729287"/>
              <a:gd name="connsiteX13" fmla="*/ 127265 w 1802871"/>
              <a:gd name="connsiteY13" fmla="*/ 3998118 h 5729287"/>
              <a:gd name="connsiteX14" fmla="*/ 98690 w 1802871"/>
              <a:gd name="connsiteY14" fmla="*/ 4121943 h 5729287"/>
              <a:gd name="connsiteX15" fmla="*/ 60590 w 1802871"/>
              <a:gd name="connsiteY15" fmla="*/ 4331493 h 5729287"/>
              <a:gd name="connsiteX16" fmla="*/ 82021 w 1802871"/>
              <a:gd name="connsiteY16" fmla="*/ 5381624 h 5729287"/>
              <a:gd name="connsiteX17" fmla="*/ 10584 w 1802871"/>
              <a:gd name="connsiteY17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18523 w 1802871"/>
              <a:gd name="connsiteY4" fmla="*/ 1023144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95640 w 1802871"/>
              <a:gd name="connsiteY2" fmla="*/ 445293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86872 w 1802871"/>
              <a:gd name="connsiteY0" fmla="*/ 0 h 5729287"/>
              <a:gd name="connsiteX1" fmla="*/ 886724 w 1802871"/>
              <a:gd name="connsiteY1" fmla="*/ 165894 h 5729287"/>
              <a:gd name="connsiteX2" fmla="*/ 1076590 w 1802871"/>
              <a:gd name="connsiteY2" fmla="*/ 397668 h 5729287"/>
              <a:gd name="connsiteX3" fmla="*/ 1152790 w 1802871"/>
              <a:gd name="connsiteY3" fmla="*/ 829468 h 5729287"/>
              <a:gd name="connsiteX4" fmla="*/ 1334398 w 1802871"/>
              <a:gd name="connsiteY4" fmla="*/ 1007269 h 5729287"/>
              <a:gd name="connsiteX5" fmla="*/ 1530615 w 1802871"/>
              <a:gd name="connsiteY5" fmla="*/ 1407318 h 5729287"/>
              <a:gd name="connsiteX6" fmla="*/ 1748102 w 1802871"/>
              <a:gd name="connsiteY6" fmla="*/ 2459830 h 5729287"/>
              <a:gd name="connsiteX7" fmla="*/ 246327 w 1802871"/>
              <a:gd name="connsiteY7" fmla="*/ 2350293 h 5729287"/>
              <a:gd name="connsiteX8" fmla="*/ 270140 w 1802871"/>
              <a:gd name="connsiteY8" fmla="*/ 2883693 h 5729287"/>
              <a:gd name="connsiteX9" fmla="*/ 191558 w 1802871"/>
              <a:gd name="connsiteY9" fmla="*/ 3033712 h 5729287"/>
              <a:gd name="connsiteX10" fmla="*/ 101072 w 1802871"/>
              <a:gd name="connsiteY10" fmla="*/ 3138487 h 5729287"/>
              <a:gd name="connsiteX11" fmla="*/ 98690 w 1802871"/>
              <a:gd name="connsiteY11" fmla="*/ 3493293 h 5729287"/>
              <a:gd name="connsiteX12" fmla="*/ 165365 w 1802871"/>
              <a:gd name="connsiteY12" fmla="*/ 3712368 h 5729287"/>
              <a:gd name="connsiteX13" fmla="*/ 212990 w 1802871"/>
              <a:gd name="connsiteY13" fmla="*/ 3843337 h 5729287"/>
              <a:gd name="connsiteX14" fmla="*/ 127265 w 1802871"/>
              <a:gd name="connsiteY14" fmla="*/ 3998118 h 5729287"/>
              <a:gd name="connsiteX15" fmla="*/ 98690 w 1802871"/>
              <a:gd name="connsiteY15" fmla="*/ 4121943 h 5729287"/>
              <a:gd name="connsiteX16" fmla="*/ 60590 w 1802871"/>
              <a:gd name="connsiteY16" fmla="*/ 4331493 h 5729287"/>
              <a:gd name="connsiteX17" fmla="*/ 82021 w 1802871"/>
              <a:gd name="connsiteY17" fmla="*/ 5381624 h 5729287"/>
              <a:gd name="connsiteX18" fmla="*/ 10584 w 1802871"/>
              <a:gd name="connsiteY18" fmla="*/ 5729287 h 5729287"/>
              <a:gd name="connsiteX0" fmla="*/ 776288 w 1716087"/>
              <a:gd name="connsiteY0" fmla="*/ 0 h 5729287"/>
              <a:gd name="connsiteX1" fmla="*/ 876140 w 1716087"/>
              <a:gd name="connsiteY1" fmla="*/ 165894 h 5729287"/>
              <a:gd name="connsiteX2" fmla="*/ 1066006 w 1716087"/>
              <a:gd name="connsiteY2" fmla="*/ 397668 h 5729287"/>
              <a:gd name="connsiteX3" fmla="*/ 1142206 w 1716087"/>
              <a:gd name="connsiteY3" fmla="*/ 829468 h 5729287"/>
              <a:gd name="connsiteX4" fmla="*/ 1323814 w 1716087"/>
              <a:gd name="connsiteY4" fmla="*/ 1007269 h 5729287"/>
              <a:gd name="connsiteX5" fmla="*/ 1520031 w 1716087"/>
              <a:gd name="connsiteY5" fmla="*/ 1407318 h 5729287"/>
              <a:gd name="connsiteX6" fmla="*/ 1661318 w 1716087"/>
              <a:gd name="connsiteY6" fmla="*/ 2243930 h 5729287"/>
              <a:gd name="connsiteX7" fmla="*/ 235743 w 1716087"/>
              <a:gd name="connsiteY7" fmla="*/ 2350293 h 5729287"/>
              <a:gd name="connsiteX8" fmla="*/ 259556 w 1716087"/>
              <a:gd name="connsiteY8" fmla="*/ 2883693 h 5729287"/>
              <a:gd name="connsiteX9" fmla="*/ 180974 w 1716087"/>
              <a:gd name="connsiteY9" fmla="*/ 3033712 h 5729287"/>
              <a:gd name="connsiteX10" fmla="*/ 90488 w 1716087"/>
              <a:gd name="connsiteY10" fmla="*/ 3138487 h 5729287"/>
              <a:gd name="connsiteX11" fmla="*/ 88106 w 1716087"/>
              <a:gd name="connsiteY11" fmla="*/ 3493293 h 5729287"/>
              <a:gd name="connsiteX12" fmla="*/ 154781 w 1716087"/>
              <a:gd name="connsiteY12" fmla="*/ 3712368 h 5729287"/>
              <a:gd name="connsiteX13" fmla="*/ 202406 w 1716087"/>
              <a:gd name="connsiteY13" fmla="*/ 3843337 h 5729287"/>
              <a:gd name="connsiteX14" fmla="*/ 116681 w 1716087"/>
              <a:gd name="connsiteY14" fmla="*/ 3998118 h 5729287"/>
              <a:gd name="connsiteX15" fmla="*/ 88106 w 1716087"/>
              <a:gd name="connsiteY15" fmla="*/ 4121943 h 5729287"/>
              <a:gd name="connsiteX16" fmla="*/ 50006 w 1716087"/>
              <a:gd name="connsiteY16" fmla="*/ 4331493 h 5729287"/>
              <a:gd name="connsiteX17" fmla="*/ 71437 w 1716087"/>
              <a:gd name="connsiteY17" fmla="*/ 5381624 h 5729287"/>
              <a:gd name="connsiteX18" fmla="*/ 0 w 1716087"/>
              <a:gd name="connsiteY18" fmla="*/ 5729287 h 5729287"/>
              <a:gd name="connsiteX0" fmla="*/ 849710 w 2485892"/>
              <a:gd name="connsiteY0" fmla="*/ 0 h 5729287"/>
              <a:gd name="connsiteX1" fmla="*/ 949562 w 2485892"/>
              <a:gd name="connsiteY1" fmla="*/ 165894 h 5729287"/>
              <a:gd name="connsiteX2" fmla="*/ 1139428 w 2485892"/>
              <a:gd name="connsiteY2" fmla="*/ 397668 h 5729287"/>
              <a:gd name="connsiteX3" fmla="*/ 1215628 w 2485892"/>
              <a:gd name="connsiteY3" fmla="*/ 829468 h 5729287"/>
              <a:gd name="connsiteX4" fmla="*/ 1397236 w 2485892"/>
              <a:gd name="connsiteY4" fmla="*/ 1007269 h 5729287"/>
              <a:gd name="connsiteX5" fmla="*/ 1593453 w 2485892"/>
              <a:gd name="connsiteY5" fmla="*/ 1407318 h 5729287"/>
              <a:gd name="connsiteX6" fmla="*/ 1734740 w 2485892"/>
              <a:gd name="connsiteY6" fmla="*/ 2243930 h 5729287"/>
              <a:gd name="connsiteX7" fmla="*/ 2252265 w 2485892"/>
              <a:gd name="connsiteY7" fmla="*/ 3271043 h 5729287"/>
              <a:gd name="connsiteX8" fmla="*/ 332978 w 2485892"/>
              <a:gd name="connsiteY8" fmla="*/ 2883693 h 5729287"/>
              <a:gd name="connsiteX9" fmla="*/ 254396 w 2485892"/>
              <a:gd name="connsiteY9" fmla="*/ 3033712 h 5729287"/>
              <a:gd name="connsiteX10" fmla="*/ 163910 w 2485892"/>
              <a:gd name="connsiteY10" fmla="*/ 3138487 h 5729287"/>
              <a:gd name="connsiteX11" fmla="*/ 161528 w 2485892"/>
              <a:gd name="connsiteY11" fmla="*/ 3493293 h 5729287"/>
              <a:gd name="connsiteX12" fmla="*/ 228203 w 2485892"/>
              <a:gd name="connsiteY12" fmla="*/ 3712368 h 5729287"/>
              <a:gd name="connsiteX13" fmla="*/ 275828 w 2485892"/>
              <a:gd name="connsiteY13" fmla="*/ 3843337 h 5729287"/>
              <a:gd name="connsiteX14" fmla="*/ 190103 w 2485892"/>
              <a:gd name="connsiteY14" fmla="*/ 3998118 h 5729287"/>
              <a:gd name="connsiteX15" fmla="*/ 161528 w 2485892"/>
              <a:gd name="connsiteY15" fmla="*/ 4121943 h 5729287"/>
              <a:gd name="connsiteX16" fmla="*/ 123428 w 2485892"/>
              <a:gd name="connsiteY16" fmla="*/ 4331493 h 5729287"/>
              <a:gd name="connsiteX17" fmla="*/ 144859 w 2485892"/>
              <a:gd name="connsiteY17" fmla="*/ 5381624 h 5729287"/>
              <a:gd name="connsiteX18" fmla="*/ 73422 w 2485892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49710 w 2521875"/>
              <a:gd name="connsiteY0" fmla="*/ 0 h 5729287"/>
              <a:gd name="connsiteX1" fmla="*/ 949562 w 2521875"/>
              <a:gd name="connsiteY1" fmla="*/ 165894 h 5729287"/>
              <a:gd name="connsiteX2" fmla="*/ 1139428 w 2521875"/>
              <a:gd name="connsiteY2" fmla="*/ 397668 h 5729287"/>
              <a:gd name="connsiteX3" fmla="*/ 1215628 w 2521875"/>
              <a:gd name="connsiteY3" fmla="*/ 829468 h 5729287"/>
              <a:gd name="connsiteX4" fmla="*/ 1397236 w 2521875"/>
              <a:gd name="connsiteY4" fmla="*/ 1007269 h 5729287"/>
              <a:gd name="connsiteX5" fmla="*/ 1593453 w 2521875"/>
              <a:gd name="connsiteY5" fmla="*/ 1407318 h 5729287"/>
              <a:gd name="connsiteX6" fmla="*/ 1950640 w 2521875"/>
              <a:gd name="connsiteY6" fmla="*/ 2332830 h 5729287"/>
              <a:gd name="connsiteX7" fmla="*/ 2252265 w 2521875"/>
              <a:gd name="connsiteY7" fmla="*/ 3271043 h 5729287"/>
              <a:gd name="connsiteX8" fmla="*/ 332978 w 2521875"/>
              <a:gd name="connsiteY8" fmla="*/ 2883693 h 5729287"/>
              <a:gd name="connsiteX9" fmla="*/ 254396 w 2521875"/>
              <a:gd name="connsiteY9" fmla="*/ 3033712 h 5729287"/>
              <a:gd name="connsiteX10" fmla="*/ 163910 w 2521875"/>
              <a:gd name="connsiteY10" fmla="*/ 3138487 h 5729287"/>
              <a:gd name="connsiteX11" fmla="*/ 161528 w 2521875"/>
              <a:gd name="connsiteY11" fmla="*/ 3493293 h 5729287"/>
              <a:gd name="connsiteX12" fmla="*/ 228203 w 2521875"/>
              <a:gd name="connsiteY12" fmla="*/ 3712368 h 5729287"/>
              <a:gd name="connsiteX13" fmla="*/ 275828 w 2521875"/>
              <a:gd name="connsiteY13" fmla="*/ 3843337 h 5729287"/>
              <a:gd name="connsiteX14" fmla="*/ 190103 w 2521875"/>
              <a:gd name="connsiteY14" fmla="*/ 3998118 h 5729287"/>
              <a:gd name="connsiteX15" fmla="*/ 161528 w 2521875"/>
              <a:gd name="connsiteY15" fmla="*/ 4121943 h 5729287"/>
              <a:gd name="connsiteX16" fmla="*/ 123428 w 2521875"/>
              <a:gd name="connsiteY16" fmla="*/ 4331493 h 5729287"/>
              <a:gd name="connsiteX17" fmla="*/ 144859 w 2521875"/>
              <a:gd name="connsiteY17" fmla="*/ 5381624 h 5729287"/>
              <a:gd name="connsiteX18" fmla="*/ 73422 w 2521875"/>
              <a:gd name="connsiteY18" fmla="*/ 5729287 h 5729287"/>
              <a:gd name="connsiteX0" fmla="*/ 831718 w 2395933"/>
              <a:gd name="connsiteY0" fmla="*/ 0 h 5729287"/>
              <a:gd name="connsiteX1" fmla="*/ 931570 w 2395933"/>
              <a:gd name="connsiteY1" fmla="*/ 165894 h 5729287"/>
              <a:gd name="connsiteX2" fmla="*/ 1121436 w 2395933"/>
              <a:gd name="connsiteY2" fmla="*/ 397668 h 5729287"/>
              <a:gd name="connsiteX3" fmla="*/ 1197636 w 2395933"/>
              <a:gd name="connsiteY3" fmla="*/ 829468 h 5729287"/>
              <a:gd name="connsiteX4" fmla="*/ 1379244 w 2395933"/>
              <a:gd name="connsiteY4" fmla="*/ 1007269 h 5729287"/>
              <a:gd name="connsiteX5" fmla="*/ 1575461 w 2395933"/>
              <a:gd name="connsiteY5" fmla="*/ 1407318 h 5729287"/>
              <a:gd name="connsiteX6" fmla="*/ 1932648 w 2395933"/>
              <a:gd name="connsiteY6" fmla="*/ 2332830 h 5729287"/>
              <a:gd name="connsiteX7" fmla="*/ 2126323 w 2395933"/>
              <a:gd name="connsiteY7" fmla="*/ 2909093 h 5729287"/>
              <a:gd name="connsiteX8" fmla="*/ 314986 w 2395933"/>
              <a:gd name="connsiteY8" fmla="*/ 2883693 h 5729287"/>
              <a:gd name="connsiteX9" fmla="*/ 236404 w 2395933"/>
              <a:gd name="connsiteY9" fmla="*/ 3033712 h 5729287"/>
              <a:gd name="connsiteX10" fmla="*/ 145918 w 2395933"/>
              <a:gd name="connsiteY10" fmla="*/ 3138487 h 5729287"/>
              <a:gd name="connsiteX11" fmla="*/ 143536 w 2395933"/>
              <a:gd name="connsiteY11" fmla="*/ 3493293 h 5729287"/>
              <a:gd name="connsiteX12" fmla="*/ 210211 w 2395933"/>
              <a:gd name="connsiteY12" fmla="*/ 3712368 h 5729287"/>
              <a:gd name="connsiteX13" fmla="*/ 257836 w 2395933"/>
              <a:gd name="connsiteY13" fmla="*/ 3843337 h 5729287"/>
              <a:gd name="connsiteX14" fmla="*/ 172111 w 2395933"/>
              <a:gd name="connsiteY14" fmla="*/ 3998118 h 5729287"/>
              <a:gd name="connsiteX15" fmla="*/ 143536 w 2395933"/>
              <a:gd name="connsiteY15" fmla="*/ 4121943 h 5729287"/>
              <a:gd name="connsiteX16" fmla="*/ 105436 w 2395933"/>
              <a:gd name="connsiteY16" fmla="*/ 4331493 h 5729287"/>
              <a:gd name="connsiteX17" fmla="*/ 126867 w 2395933"/>
              <a:gd name="connsiteY17" fmla="*/ 5381624 h 5729287"/>
              <a:gd name="connsiteX18" fmla="*/ 55430 w 2395933"/>
              <a:gd name="connsiteY18" fmla="*/ 5729287 h 5729287"/>
              <a:gd name="connsiteX0" fmla="*/ 831718 w 2126323"/>
              <a:gd name="connsiteY0" fmla="*/ 0 h 5729287"/>
              <a:gd name="connsiteX1" fmla="*/ 931570 w 2126323"/>
              <a:gd name="connsiteY1" fmla="*/ 165894 h 5729287"/>
              <a:gd name="connsiteX2" fmla="*/ 1121436 w 2126323"/>
              <a:gd name="connsiteY2" fmla="*/ 397668 h 5729287"/>
              <a:gd name="connsiteX3" fmla="*/ 1197636 w 2126323"/>
              <a:gd name="connsiteY3" fmla="*/ 829468 h 5729287"/>
              <a:gd name="connsiteX4" fmla="*/ 1379244 w 2126323"/>
              <a:gd name="connsiteY4" fmla="*/ 1007269 h 5729287"/>
              <a:gd name="connsiteX5" fmla="*/ 1575461 w 2126323"/>
              <a:gd name="connsiteY5" fmla="*/ 1407318 h 5729287"/>
              <a:gd name="connsiteX6" fmla="*/ 1932648 w 2126323"/>
              <a:gd name="connsiteY6" fmla="*/ 2332830 h 5729287"/>
              <a:gd name="connsiteX7" fmla="*/ 2126323 w 2126323"/>
              <a:gd name="connsiteY7" fmla="*/ 2909093 h 5729287"/>
              <a:gd name="connsiteX8" fmla="*/ 314986 w 2126323"/>
              <a:gd name="connsiteY8" fmla="*/ 2883693 h 5729287"/>
              <a:gd name="connsiteX9" fmla="*/ 236404 w 2126323"/>
              <a:gd name="connsiteY9" fmla="*/ 3033712 h 5729287"/>
              <a:gd name="connsiteX10" fmla="*/ 145918 w 2126323"/>
              <a:gd name="connsiteY10" fmla="*/ 3138487 h 5729287"/>
              <a:gd name="connsiteX11" fmla="*/ 143536 w 2126323"/>
              <a:gd name="connsiteY11" fmla="*/ 3493293 h 5729287"/>
              <a:gd name="connsiteX12" fmla="*/ 210211 w 2126323"/>
              <a:gd name="connsiteY12" fmla="*/ 3712368 h 5729287"/>
              <a:gd name="connsiteX13" fmla="*/ 257836 w 2126323"/>
              <a:gd name="connsiteY13" fmla="*/ 3843337 h 5729287"/>
              <a:gd name="connsiteX14" fmla="*/ 172111 w 2126323"/>
              <a:gd name="connsiteY14" fmla="*/ 3998118 h 5729287"/>
              <a:gd name="connsiteX15" fmla="*/ 143536 w 2126323"/>
              <a:gd name="connsiteY15" fmla="*/ 4121943 h 5729287"/>
              <a:gd name="connsiteX16" fmla="*/ 105436 w 2126323"/>
              <a:gd name="connsiteY16" fmla="*/ 4331493 h 5729287"/>
              <a:gd name="connsiteX17" fmla="*/ 126867 w 2126323"/>
              <a:gd name="connsiteY17" fmla="*/ 5381624 h 5729287"/>
              <a:gd name="connsiteX18" fmla="*/ 55430 w 2126323"/>
              <a:gd name="connsiteY18" fmla="*/ 5729287 h 5729287"/>
              <a:gd name="connsiteX0" fmla="*/ 831718 w 2367888"/>
              <a:gd name="connsiteY0" fmla="*/ 0 h 5729287"/>
              <a:gd name="connsiteX1" fmla="*/ 931570 w 2367888"/>
              <a:gd name="connsiteY1" fmla="*/ 165894 h 5729287"/>
              <a:gd name="connsiteX2" fmla="*/ 1121436 w 2367888"/>
              <a:gd name="connsiteY2" fmla="*/ 397668 h 5729287"/>
              <a:gd name="connsiteX3" fmla="*/ 1197636 w 2367888"/>
              <a:gd name="connsiteY3" fmla="*/ 829468 h 5729287"/>
              <a:gd name="connsiteX4" fmla="*/ 1379244 w 2367888"/>
              <a:gd name="connsiteY4" fmla="*/ 1007269 h 5729287"/>
              <a:gd name="connsiteX5" fmla="*/ 1575461 w 2367888"/>
              <a:gd name="connsiteY5" fmla="*/ 1407318 h 5729287"/>
              <a:gd name="connsiteX6" fmla="*/ 1932648 w 2367888"/>
              <a:gd name="connsiteY6" fmla="*/ 2332830 h 5729287"/>
              <a:gd name="connsiteX7" fmla="*/ 2126323 w 2367888"/>
              <a:gd name="connsiteY7" fmla="*/ 2909093 h 5729287"/>
              <a:gd name="connsiteX8" fmla="*/ 314986 w 2367888"/>
              <a:gd name="connsiteY8" fmla="*/ 2883693 h 5729287"/>
              <a:gd name="connsiteX9" fmla="*/ 236404 w 2367888"/>
              <a:gd name="connsiteY9" fmla="*/ 3033712 h 5729287"/>
              <a:gd name="connsiteX10" fmla="*/ 145918 w 2367888"/>
              <a:gd name="connsiteY10" fmla="*/ 3138487 h 5729287"/>
              <a:gd name="connsiteX11" fmla="*/ 143536 w 2367888"/>
              <a:gd name="connsiteY11" fmla="*/ 3493293 h 5729287"/>
              <a:gd name="connsiteX12" fmla="*/ 210211 w 2367888"/>
              <a:gd name="connsiteY12" fmla="*/ 3712368 h 5729287"/>
              <a:gd name="connsiteX13" fmla="*/ 257836 w 2367888"/>
              <a:gd name="connsiteY13" fmla="*/ 3843337 h 5729287"/>
              <a:gd name="connsiteX14" fmla="*/ 172111 w 2367888"/>
              <a:gd name="connsiteY14" fmla="*/ 3998118 h 5729287"/>
              <a:gd name="connsiteX15" fmla="*/ 143536 w 2367888"/>
              <a:gd name="connsiteY15" fmla="*/ 4121943 h 5729287"/>
              <a:gd name="connsiteX16" fmla="*/ 105436 w 2367888"/>
              <a:gd name="connsiteY16" fmla="*/ 4331493 h 5729287"/>
              <a:gd name="connsiteX17" fmla="*/ 126867 w 2367888"/>
              <a:gd name="connsiteY17" fmla="*/ 5381624 h 5729287"/>
              <a:gd name="connsiteX18" fmla="*/ 55430 w 2367888"/>
              <a:gd name="connsiteY18" fmla="*/ 5729287 h 5729287"/>
              <a:gd name="connsiteX0" fmla="*/ 776288 w 2498592"/>
              <a:gd name="connsiteY0" fmla="*/ 0 h 5729287"/>
              <a:gd name="connsiteX1" fmla="*/ 876140 w 2498592"/>
              <a:gd name="connsiteY1" fmla="*/ 165894 h 5729287"/>
              <a:gd name="connsiteX2" fmla="*/ 1066006 w 2498592"/>
              <a:gd name="connsiteY2" fmla="*/ 397668 h 5729287"/>
              <a:gd name="connsiteX3" fmla="*/ 1142206 w 2498592"/>
              <a:gd name="connsiteY3" fmla="*/ 829468 h 5729287"/>
              <a:gd name="connsiteX4" fmla="*/ 1323814 w 2498592"/>
              <a:gd name="connsiteY4" fmla="*/ 1007269 h 5729287"/>
              <a:gd name="connsiteX5" fmla="*/ 1520031 w 2498592"/>
              <a:gd name="connsiteY5" fmla="*/ 1407318 h 5729287"/>
              <a:gd name="connsiteX6" fmla="*/ 1877218 w 2498592"/>
              <a:gd name="connsiteY6" fmla="*/ 2332830 h 5729287"/>
              <a:gd name="connsiteX7" fmla="*/ 2070893 w 2498592"/>
              <a:gd name="connsiteY7" fmla="*/ 2909093 h 5729287"/>
              <a:gd name="connsiteX8" fmla="*/ 2183606 w 2498592"/>
              <a:gd name="connsiteY8" fmla="*/ 3836193 h 5729287"/>
              <a:gd name="connsiteX9" fmla="*/ 180974 w 2498592"/>
              <a:gd name="connsiteY9" fmla="*/ 3033712 h 5729287"/>
              <a:gd name="connsiteX10" fmla="*/ 90488 w 2498592"/>
              <a:gd name="connsiteY10" fmla="*/ 3138487 h 5729287"/>
              <a:gd name="connsiteX11" fmla="*/ 88106 w 2498592"/>
              <a:gd name="connsiteY11" fmla="*/ 3493293 h 5729287"/>
              <a:gd name="connsiteX12" fmla="*/ 154781 w 2498592"/>
              <a:gd name="connsiteY12" fmla="*/ 3712368 h 5729287"/>
              <a:gd name="connsiteX13" fmla="*/ 202406 w 2498592"/>
              <a:gd name="connsiteY13" fmla="*/ 3843337 h 5729287"/>
              <a:gd name="connsiteX14" fmla="*/ 116681 w 2498592"/>
              <a:gd name="connsiteY14" fmla="*/ 3998118 h 5729287"/>
              <a:gd name="connsiteX15" fmla="*/ 88106 w 2498592"/>
              <a:gd name="connsiteY15" fmla="*/ 4121943 h 5729287"/>
              <a:gd name="connsiteX16" fmla="*/ 50006 w 2498592"/>
              <a:gd name="connsiteY16" fmla="*/ 4331493 h 5729287"/>
              <a:gd name="connsiteX17" fmla="*/ 71437 w 2498592"/>
              <a:gd name="connsiteY17" fmla="*/ 5381624 h 5729287"/>
              <a:gd name="connsiteX18" fmla="*/ 0 w 2498592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71437 w 2312458"/>
              <a:gd name="connsiteY17" fmla="*/ 5381624 h 5729287"/>
              <a:gd name="connsiteX18" fmla="*/ 0 w 2312458"/>
              <a:gd name="connsiteY18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50006 w 2312458"/>
              <a:gd name="connsiteY16" fmla="*/ 4331493 h 5729287"/>
              <a:gd name="connsiteX17" fmla="*/ 0 w 2312458"/>
              <a:gd name="connsiteY17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88106 w 2312458"/>
              <a:gd name="connsiteY15" fmla="*/ 4121943 h 5729287"/>
              <a:gd name="connsiteX16" fmla="*/ 0 w 2312458"/>
              <a:gd name="connsiteY16" fmla="*/ 5729287 h 5729287"/>
              <a:gd name="connsiteX0" fmla="*/ 776288 w 2312458"/>
              <a:gd name="connsiteY0" fmla="*/ 0 h 5729287"/>
              <a:gd name="connsiteX1" fmla="*/ 876140 w 2312458"/>
              <a:gd name="connsiteY1" fmla="*/ 165894 h 5729287"/>
              <a:gd name="connsiteX2" fmla="*/ 1066006 w 2312458"/>
              <a:gd name="connsiteY2" fmla="*/ 397668 h 5729287"/>
              <a:gd name="connsiteX3" fmla="*/ 1142206 w 2312458"/>
              <a:gd name="connsiteY3" fmla="*/ 829468 h 5729287"/>
              <a:gd name="connsiteX4" fmla="*/ 1323814 w 2312458"/>
              <a:gd name="connsiteY4" fmla="*/ 1007269 h 5729287"/>
              <a:gd name="connsiteX5" fmla="*/ 1520031 w 2312458"/>
              <a:gd name="connsiteY5" fmla="*/ 1407318 h 5729287"/>
              <a:gd name="connsiteX6" fmla="*/ 1877218 w 2312458"/>
              <a:gd name="connsiteY6" fmla="*/ 2332830 h 5729287"/>
              <a:gd name="connsiteX7" fmla="*/ 2070893 w 2312458"/>
              <a:gd name="connsiteY7" fmla="*/ 2909093 h 5729287"/>
              <a:gd name="connsiteX8" fmla="*/ 2183606 w 2312458"/>
              <a:gd name="connsiteY8" fmla="*/ 3836193 h 5729287"/>
              <a:gd name="connsiteX9" fmla="*/ 180974 w 2312458"/>
              <a:gd name="connsiteY9" fmla="*/ 3033712 h 5729287"/>
              <a:gd name="connsiteX10" fmla="*/ 90488 w 2312458"/>
              <a:gd name="connsiteY10" fmla="*/ 3138487 h 5729287"/>
              <a:gd name="connsiteX11" fmla="*/ 88106 w 2312458"/>
              <a:gd name="connsiteY11" fmla="*/ 3493293 h 5729287"/>
              <a:gd name="connsiteX12" fmla="*/ 154781 w 2312458"/>
              <a:gd name="connsiteY12" fmla="*/ 3712368 h 5729287"/>
              <a:gd name="connsiteX13" fmla="*/ 202406 w 2312458"/>
              <a:gd name="connsiteY13" fmla="*/ 3843337 h 5729287"/>
              <a:gd name="connsiteX14" fmla="*/ 116681 w 2312458"/>
              <a:gd name="connsiteY14" fmla="*/ 3998118 h 5729287"/>
              <a:gd name="connsiteX15" fmla="*/ 0 w 2312458"/>
              <a:gd name="connsiteY15" fmla="*/ 5729287 h 5729287"/>
              <a:gd name="connsiteX0" fmla="*/ 698897 w 2235067"/>
              <a:gd name="connsiteY0" fmla="*/ 0 h 3998118"/>
              <a:gd name="connsiteX1" fmla="*/ 798749 w 2235067"/>
              <a:gd name="connsiteY1" fmla="*/ 165894 h 3998118"/>
              <a:gd name="connsiteX2" fmla="*/ 988615 w 2235067"/>
              <a:gd name="connsiteY2" fmla="*/ 397668 h 3998118"/>
              <a:gd name="connsiteX3" fmla="*/ 1064815 w 2235067"/>
              <a:gd name="connsiteY3" fmla="*/ 829468 h 3998118"/>
              <a:gd name="connsiteX4" fmla="*/ 1246423 w 2235067"/>
              <a:gd name="connsiteY4" fmla="*/ 1007269 h 3998118"/>
              <a:gd name="connsiteX5" fmla="*/ 1442640 w 2235067"/>
              <a:gd name="connsiteY5" fmla="*/ 1407318 h 3998118"/>
              <a:gd name="connsiteX6" fmla="*/ 1799827 w 2235067"/>
              <a:gd name="connsiteY6" fmla="*/ 2332830 h 3998118"/>
              <a:gd name="connsiteX7" fmla="*/ 1993502 w 2235067"/>
              <a:gd name="connsiteY7" fmla="*/ 2909093 h 3998118"/>
              <a:gd name="connsiteX8" fmla="*/ 2106215 w 2235067"/>
              <a:gd name="connsiteY8" fmla="*/ 3836193 h 3998118"/>
              <a:gd name="connsiteX9" fmla="*/ 103583 w 2235067"/>
              <a:gd name="connsiteY9" fmla="*/ 3033712 h 3998118"/>
              <a:gd name="connsiteX10" fmla="*/ 13097 w 2235067"/>
              <a:gd name="connsiteY10" fmla="*/ 3138487 h 3998118"/>
              <a:gd name="connsiteX11" fmla="*/ 10715 w 2235067"/>
              <a:gd name="connsiteY11" fmla="*/ 3493293 h 3998118"/>
              <a:gd name="connsiteX12" fmla="*/ 77390 w 2235067"/>
              <a:gd name="connsiteY12" fmla="*/ 3712368 h 3998118"/>
              <a:gd name="connsiteX13" fmla="*/ 125015 w 2235067"/>
              <a:gd name="connsiteY13" fmla="*/ 3843337 h 3998118"/>
              <a:gd name="connsiteX14" fmla="*/ 39290 w 2235067"/>
              <a:gd name="connsiteY14" fmla="*/ 3998118 h 3998118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13" fmla="*/ 125015 w 2235067"/>
              <a:gd name="connsiteY13" fmla="*/ 3843337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12" fmla="*/ 77390 w 2235067"/>
              <a:gd name="connsiteY12" fmla="*/ 3712368 h 3856963"/>
              <a:gd name="connsiteX0" fmla="*/ 698897 w 2235067"/>
              <a:gd name="connsiteY0" fmla="*/ 0 h 3856963"/>
              <a:gd name="connsiteX1" fmla="*/ 798749 w 2235067"/>
              <a:gd name="connsiteY1" fmla="*/ 165894 h 3856963"/>
              <a:gd name="connsiteX2" fmla="*/ 988615 w 2235067"/>
              <a:gd name="connsiteY2" fmla="*/ 397668 h 3856963"/>
              <a:gd name="connsiteX3" fmla="*/ 1064815 w 2235067"/>
              <a:gd name="connsiteY3" fmla="*/ 829468 h 3856963"/>
              <a:gd name="connsiteX4" fmla="*/ 1246423 w 2235067"/>
              <a:gd name="connsiteY4" fmla="*/ 1007269 h 3856963"/>
              <a:gd name="connsiteX5" fmla="*/ 1442640 w 2235067"/>
              <a:gd name="connsiteY5" fmla="*/ 1407318 h 3856963"/>
              <a:gd name="connsiteX6" fmla="*/ 1799827 w 2235067"/>
              <a:gd name="connsiteY6" fmla="*/ 2332830 h 3856963"/>
              <a:gd name="connsiteX7" fmla="*/ 1993502 w 2235067"/>
              <a:gd name="connsiteY7" fmla="*/ 2909093 h 3856963"/>
              <a:gd name="connsiteX8" fmla="*/ 2106215 w 2235067"/>
              <a:gd name="connsiteY8" fmla="*/ 3836193 h 3856963"/>
              <a:gd name="connsiteX9" fmla="*/ 103583 w 2235067"/>
              <a:gd name="connsiteY9" fmla="*/ 3033712 h 3856963"/>
              <a:gd name="connsiteX10" fmla="*/ 13097 w 2235067"/>
              <a:gd name="connsiteY10" fmla="*/ 3138487 h 3856963"/>
              <a:gd name="connsiteX11" fmla="*/ 10715 w 2235067"/>
              <a:gd name="connsiteY11" fmla="*/ 3493293 h 3856963"/>
              <a:gd name="connsiteX0" fmla="*/ 698897 w 2235067"/>
              <a:gd name="connsiteY0" fmla="*/ 0 h 4294584"/>
              <a:gd name="connsiteX1" fmla="*/ 798749 w 2235067"/>
              <a:gd name="connsiteY1" fmla="*/ 165894 h 4294584"/>
              <a:gd name="connsiteX2" fmla="*/ 988615 w 2235067"/>
              <a:gd name="connsiteY2" fmla="*/ 397668 h 4294584"/>
              <a:gd name="connsiteX3" fmla="*/ 1064815 w 2235067"/>
              <a:gd name="connsiteY3" fmla="*/ 829468 h 4294584"/>
              <a:gd name="connsiteX4" fmla="*/ 1246423 w 2235067"/>
              <a:gd name="connsiteY4" fmla="*/ 1007269 h 4294584"/>
              <a:gd name="connsiteX5" fmla="*/ 1442640 w 2235067"/>
              <a:gd name="connsiteY5" fmla="*/ 1407318 h 4294584"/>
              <a:gd name="connsiteX6" fmla="*/ 1799827 w 2235067"/>
              <a:gd name="connsiteY6" fmla="*/ 2332830 h 4294584"/>
              <a:gd name="connsiteX7" fmla="*/ 1993502 w 2235067"/>
              <a:gd name="connsiteY7" fmla="*/ 2909093 h 4294584"/>
              <a:gd name="connsiteX8" fmla="*/ 2106215 w 2235067"/>
              <a:gd name="connsiteY8" fmla="*/ 3836193 h 4294584"/>
              <a:gd name="connsiteX9" fmla="*/ 1764108 w 2235067"/>
              <a:gd name="connsiteY9" fmla="*/ 4259262 h 4294584"/>
              <a:gd name="connsiteX10" fmla="*/ 13097 w 2235067"/>
              <a:gd name="connsiteY10" fmla="*/ 3138487 h 4294584"/>
              <a:gd name="connsiteX11" fmla="*/ 10715 w 2235067"/>
              <a:gd name="connsiteY11" fmla="*/ 3493293 h 4294584"/>
              <a:gd name="connsiteX0" fmla="*/ 685800 w 2221970"/>
              <a:gd name="connsiteY0" fmla="*/ 0 h 4294584"/>
              <a:gd name="connsiteX1" fmla="*/ 785652 w 2221970"/>
              <a:gd name="connsiteY1" fmla="*/ 165894 h 4294584"/>
              <a:gd name="connsiteX2" fmla="*/ 975518 w 2221970"/>
              <a:gd name="connsiteY2" fmla="*/ 397668 h 4294584"/>
              <a:gd name="connsiteX3" fmla="*/ 1051718 w 2221970"/>
              <a:gd name="connsiteY3" fmla="*/ 829468 h 4294584"/>
              <a:gd name="connsiteX4" fmla="*/ 1233326 w 2221970"/>
              <a:gd name="connsiteY4" fmla="*/ 1007269 h 4294584"/>
              <a:gd name="connsiteX5" fmla="*/ 1429543 w 2221970"/>
              <a:gd name="connsiteY5" fmla="*/ 1407318 h 4294584"/>
              <a:gd name="connsiteX6" fmla="*/ 1786730 w 2221970"/>
              <a:gd name="connsiteY6" fmla="*/ 2332830 h 4294584"/>
              <a:gd name="connsiteX7" fmla="*/ 1980405 w 2221970"/>
              <a:gd name="connsiteY7" fmla="*/ 2909093 h 4294584"/>
              <a:gd name="connsiteX8" fmla="*/ 2093118 w 2221970"/>
              <a:gd name="connsiteY8" fmla="*/ 3836193 h 4294584"/>
              <a:gd name="connsiteX9" fmla="*/ 1751011 w 2221970"/>
              <a:gd name="connsiteY9" fmla="*/ 4259262 h 4294584"/>
              <a:gd name="connsiteX10" fmla="*/ 0 w 2221970"/>
              <a:gd name="connsiteY10" fmla="*/ 3138487 h 4294584"/>
              <a:gd name="connsiteX0" fmla="*/ 0 w 1536170"/>
              <a:gd name="connsiteY0" fmla="*/ 0 h 4259262"/>
              <a:gd name="connsiteX1" fmla="*/ 99852 w 1536170"/>
              <a:gd name="connsiteY1" fmla="*/ 165894 h 4259262"/>
              <a:gd name="connsiteX2" fmla="*/ 289718 w 1536170"/>
              <a:gd name="connsiteY2" fmla="*/ 397668 h 4259262"/>
              <a:gd name="connsiteX3" fmla="*/ 365918 w 1536170"/>
              <a:gd name="connsiteY3" fmla="*/ 829468 h 4259262"/>
              <a:gd name="connsiteX4" fmla="*/ 547526 w 1536170"/>
              <a:gd name="connsiteY4" fmla="*/ 1007269 h 4259262"/>
              <a:gd name="connsiteX5" fmla="*/ 743743 w 1536170"/>
              <a:gd name="connsiteY5" fmla="*/ 1407318 h 4259262"/>
              <a:gd name="connsiteX6" fmla="*/ 1100930 w 1536170"/>
              <a:gd name="connsiteY6" fmla="*/ 2332830 h 4259262"/>
              <a:gd name="connsiteX7" fmla="*/ 1294605 w 1536170"/>
              <a:gd name="connsiteY7" fmla="*/ 2909093 h 4259262"/>
              <a:gd name="connsiteX8" fmla="*/ 1407318 w 1536170"/>
              <a:gd name="connsiteY8" fmla="*/ 3836193 h 4259262"/>
              <a:gd name="connsiteX9" fmla="*/ 1065211 w 1536170"/>
              <a:gd name="connsiteY9" fmla="*/ 4259262 h 4259262"/>
              <a:gd name="connsiteX0" fmla="*/ 0 w 1536170"/>
              <a:gd name="connsiteY0" fmla="*/ 0 h 3836193"/>
              <a:gd name="connsiteX1" fmla="*/ 99852 w 1536170"/>
              <a:gd name="connsiteY1" fmla="*/ 165894 h 3836193"/>
              <a:gd name="connsiteX2" fmla="*/ 289718 w 1536170"/>
              <a:gd name="connsiteY2" fmla="*/ 397668 h 3836193"/>
              <a:gd name="connsiteX3" fmla="*/ 365918 w 1536170"/>
              <a:gd name="connsiteY3" fmla="*/ 829468 h 3836193"/>
              <a:gd name="connsiteX4" fmla="*/ 547526 w 1536170"/>
              <a:gd name="connsiteY4" fmla="*/ 1007269 h 3836193"/>
              <a:gd name="connsiteX5" fmla="*/ 743743 w 1536170"/>
              <a:gd name="connsiteY5" fmla="*/ 1407318 h 3836193"/>
              <a:gd name="connsiteX6" fmla="*/ 1100930 w 1536170"/>
              <a:gd name="connsiteY6" fmla="*/ 2332830 h 3836193"/>
              <a:gd name="connsiteX7" fmla="*/ 1294605 w 1536170"/>
              <a:gd name="connsiteY7" fmla="*/ 2909093 h 3836193"/>
              <a:gd name="connsiteX8" fmla="*/ 1407318 w 1536170"/>
              <a:gd name="connsiteY8" fmla="*/ 3836193 h 3836193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36170"/>
              <a:gd name="connsiteY0" fmla="*/ 0 h 3344068"/>
              <a:gd name="connsiteX1" fmla="*/ 99852 w 1536170"/>
              <a:gd name="connsiteY1" fmla="*/ 165894 h 3344068"/>
              <a:gd name="connsiteX2" fmla="*/ 289718 w 1536170"/>
              <a:gd name="connsiteY2" fmla="*/ 397668 h 3344068"/>
              <a:gd name="connsiteX3" fmla="*/ 365918 w 1536170"/>
              <a:gd name="connsiteY3" fmla="*/ 829468 h 3344068"/>
              <a:gd name="connsiteX4" fmla="*/ 547526 w 1536170"/>
              <a:gd name="connsiteY4" fmla="*/ 1007269 h 3344068"/>
              <a:gd name="connsiteX5" fmla="*/ 743743 w 1536170"/>
              <a:gd name="connsiteY5" fmla="*/ 1407318 h 3344068"/>
              <a:gd name="connsiteX6" fmla="*/ 1100930 w 1536170"/>
              <a:gd name="connsiteY6" fmla="*/ 2332830 h 3344068"/>
              <a:gd name="connsiteX7" fmla="*/ 1294605 w 1536170"/>
              <a:gd name="connsiteY7" fmla="*/ 2909093 h 3344068"/>
              <a:gd name="connsiteX8" fmla="*/ 1461293 w 1536170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13945"/>
              <a:gd name="connsiteY0" fmla="*/ 0 h 3344068"/>
              <a:gd name="connsiteX1" fmla="*/ 99852 w 1513945"/>
              <a:gd name="connsiteY1" fmla="*/ 165894 h 3344068"/>
              <a:gd name="connsiteX2" fmla="*/ 289718 w 1513945"/>
              <a:gd name="connsiteY2" fmla="*/ 397668 h 3344068"/>
              <a:gd name="connsiteX3" fmla="*/ 365918 w 1513945"/>
              <a:gd name="connsiteY3" fmla="*/ 829468 h 3344068"/>
              <a:gd name="connsiteX4" fmla="*/ 547526 w 1513945"/>
              <a:gd name="connsiteY4" fmla="*/ 1007269 h 3344068"/>
              <a:gd name="connsiteX5" fmla="*/ 743743 w 1513945"/>
              <a:gd name="connsiteY5" fmla="*/ 1407318 h 3344068"/>
              <a:gd name="connsiteX6" fmla="*/ 1100930 w 1513945"/>
              <a:gd name="connsiteY6" fmla="*/ 2332830 h 3344068"/>
              <a:gd name="connsiteX7" fmla="*/ 1294605 w 1513945"/>
              <a:gd name="connsiteY7" fmla="*/ 2909093 h 3344068"/>
              <a:gd name="connsiteX8" fmla="*/ 1461293 w 1513945"/>
              <a:gd name="connsiteY8" fmla="*/ 3344068 h 3344068"/>
              <a:gd name="connsiteX0" fmla="*/ 0 w 1552045"/>
              <a:gd name="connsiteY0" fmla="*/ 0 h 3712368"/>
              <a:gd name="connsiteX1" fmla="*/ 137952 w 1552045"/>
              <a:gd name="connsiteY1" fmla="*/ 534194 h 3712368"/>
              <a:gd name="connsiteX2" fmla="*/ 327818 w 1552045"/>
              <a:gd name="connsiteY2" fmla="*/ 765968 h 3712368"/>
              <a:gd name="connsiteX3" fmla="*/ 404018 w 1552045"/>
              <a:gd name="connsiteY3" fmla="*/ 1197768 h 3712368"/>
              <a:gd name="connsiteX4" fmla="*/ 585626 w 1552045"/>
              <a:gd name="connsiteY4" fmla="*/ 1375569 h 3712368"/>
              <a:gd name="connsiteX5" fmla="*/ 781843 w 1552045"/>
              <a:gd name="connsiteY5" fmla="*/ 1775618 h 3712368"/>
              <a:gd name="connsiteX6" fmla="*/ 1139030 w 1552045"/>
              <a:gd name="connsiteY6" fmla="*/ 2701130 h 3712368"/>
              <a:gd name="connsiteX7" fmla="*/ 1332705 w 1552045"/>
              <a:gd name="connsiteY7" fmla="*/ 3277393 h 3712368"/>
              <a:gd name="connsiteX8" fmla="*/ 1499393 w 1552045"/>
              <a:gd name="connsiteY8" fmla="*/ 3712368 h 3712368"/>
              <a:gd name="connsiteX0" fmla="*/ 0 w 1552045"/>
              <a:gd name="connsiteY0" fmla="*/ 0 h 3712368"/>
              <a:gd name="connsiteX1" fmla="*/ 90324 w 1552045"/>
              <a:gd name="connsiteY1" fmla="*/ 372270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137952 w 1552045"/>
              <a:gd name="connsiteY2" fmla="*/ 534194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1643 w 1553688"/>
              <a:gd name="connsiteY0" fmla="*/ 0 h 3712368"/>
              <a:gd name="connsiteX1" fmla="*/ 82442 w 1553688"/>
              <a:gd name="connsiteY1" fmla="*/ 134145 h 3712368"/>
              <a:gd name="connsiteX2" fmla="*/ 41170 w 1553688"/>
              <a:gd name="connsiteY2" fmla="*/ 378619 h 3712368"/>
              <a:gd name="connsiteX3" fmla="*/ 329461 w 1553688"/>
              <a:gd name="connsiteY3" fmla="*/ 765968 h 3712368"/>
              <a:gd name="connsiteX4" fmla="*/ 405661 w 1553688"/>
              <a:gd name="connsiteY4" fmla="*/ 1197768 h 3712368"/>
              <a:gd name="connsiteX5" fmla="*/ 587269 w 1553688"/>
              <a:gd name="connsiteY5" fmla="*/ 1375569 h 3712368"/>
              <a:gd name="connsiteX6" fmla="*/ 783486 w 1553688"/>
              <a:gd name="connsiteY6" fmla="*/ 1775618 h 3712368"/>
              <a:gd name="connsiteX7" fmla="*/ 1140673 w 1553688"/>
              <a:gd name="connsiteY7" fmla="*/ 2701130 h 3712368"/>
              <a:gd name="connsiteX8" fmla="*/ 1334348 w 1553688"/>
              <a:gd name="connsiteY8" fmla="*/ 3277393 h 3712368"/>
              <a:gd name="connsiteX9" fmla="*/ 1501036 w 1553688"/>
              <a:gd name="connsiteY9" fmla="*/ 3712368 h 3712368"/>
              <a:gd name="connsiteX0" fmla="*/ 0 w 1552045"/>
              <a:gd name="connsiteY0" fmla="*/ 0 h 3712368"/>
              <a:gd name="connsiteX1" fmla="*/ 80799 w 1552045"/>
              <a:gd name="connsiteY1" fmla="*/ 134145 h 3712368"/>
              <a:gd name="connsiteX2" fmla="*/ 39527 w 1552045"/>
              <a:gd name="connsiteY2" fmla="*/ 378619 h 3712368"/>
              <a:gd name="connsiteX3" fmla="*/ 327818 w 1552045"/>
              <a:gd name="connsiteY3" fmla="*/ 765968 h 3712368"/>
              <a:gd name="connsiteX4" fmla="*/ 404018 w 1552045"/>
              <a:gd name="connsiteY4" fmla="*/ 1197768 h 3712368"/>
              <a:gd name="connsiteX5" fmla="*/ 585626 w 1552045"/>
              <a:gd name="connsiteY5" fmla="*/ 1375569 h 3712368"/>
              <a:gd name="connsiteX6" fmla="*/ 781843 w 1552045"/>
              <a:gd name="connsiteY6" fmla="*/ 1775618 h 3712368"/>
              <a:gd name="connsiteX7" fmla="*/ 1139030 w 1552045"/>
              <a:gd name="connsiteY7" fmla="*/ 2701130 h 3712368"/>
              <a:gd name="connsiteX8" fmla="*/ 1332705 w 1552045"/>
              <a:gd name="connsiteY8" fmla="*/ 3277393 h 3712368"/>
              <a:gd name="connsiteX9" fmla="*/ 1499393 w 1552045"/>
              <a:gd name="connsiteY9" fmla="*/ 3712368 h 371236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8718"/>
              <a:gd name="connsiteX1" fmla="*/ 83974 w 1555220"/>
              <a:gd name="connsiteY1" fmla="*/ 140495 h 3718718"/>
              <a:gd name="connsiteX2" fmla="*/ 42702 w 1555220"/>
              <a:gd name="connsiteY2" fmla="*/ 384969 h 3718718"/>
              <a:gd name="connsiteX3" fmla="*/ 330993 w 1555220"/>
              <a:gd name="connsiteY3" fmla="*/ 772318 h 3718718"/>
              <a:gd name="connsiteX4" fmla="*/ 407193 w 1555220"/>
              <a:gd name="connsiteY4" fmla="*/ 1204118 h 3718718"/>
              <a:gd name="connsiteX5" fmla="*/ 588801 w 1555220"/>
              <a:gd name="connsiteY5" fmla="*/ 1381919 h 3718718"/>
              <a:gd name="connsiteX6" fmla="*/ 785018 w 1555220"/>
              <a:gd name="connsiteY6" fmla="*/ 1781968 h 3718718"/>
              <a:gd name="connsiteX7" fmla="*/ 1142205 w 1555220"/>
              <a:gd name="connsiteY7" fmla="*/ 2707480 h 3718718"/>
              <a:gd name="connsiteX8" fmla="*/ 1335880 w 1555220"/>
              <a:gd name="connsiteY8" fmla="*/ 3283743 h 3718718"/>
              <a:gd name="connsiteX9" fmla="*/ 1502568 w 1555220"/>
              <a:gd name="connsiteY9" fmla="*/ 3718718 h 3718718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55220"/>
              <a:gd name="connsiteY0" fmla="*/ 0 h 3713956"/>
              <a:gd name="connsiteX1" fmla="*/ 83974 w 1555220"/>
              <a:gd name="connsiteY1" fmla="*/ 140495 h 3713956"/>
              <a:gd name="connsiteX2" fmla="*/ 42702 w 1555220"/>
              <a:gd name="connsiteY2" fmla="*/ 384969 h 3713956"/>
              <a:gd name="connsiteX3" fmla="*/ 330993 w 1555220"/>
              <a:gd name="connsiteY3" fmla="*/ 772318 h 3713956"/>
              <a:gd name="connsiteX4" fmla="*/ 407193 w 1555220"/>
              <a:gd name="connsiteY4" fmla="*/ 1204118 h 3713956"/>
              <a:gd name="connsiteX5" fmla="*/ 588801 w 1555220"/>
              <a:gd name="connsiteY5" fmla="*/ 1381919 h 3713956"/>
              <a:gd name="connsiteX6" fmla="*/ 785018 w 1555220"/>
              <a:gd name="connsiteY6" fmla="*/ 1781968 h 3713956"/>
              <a:gd name="connsiteX7" fmla="*/ 1142205 w 1555220"/>
              <a:gd name="connsiteY7" fmla="*/ 2707480 h 3713956"/>
              <a:gd name="connsiteX8" fmla="*/ 1335880 w 1555220"/>
              <a:gd name="connsiteY8" fmla="*/ 3283743 h 3713956"/>
              <a:gd name="connsiteX9" fmla="*/ 1514474 w 1555220"/>
              <a:gd name="connsiteY9" fmla="*/ 3713956 h 3713956"/>
              <a:gd name="connsiteX0" fmla="*/ 0 w 1526615"/>
              <a:gd name="connsiteY0" fmla="*/ 0 h 3744385"/>
              <a:gd name="connsiteX1" fmla="*/ 83974 w 1526615"/>
              <a:gd name="connsiteY1" fmla="*/ 140495 h 3744385"/>
              <a:gd name="connsiteX2" fmla="*/ 42702 w 1526615"/>
              <a:gd name="connsiteY2" fmla="*/ 384969 h 3744385"/>
              <a:gd name="connsiteX3" fmla="*/ 330993 w 1526615"/>
              <a:gd name="connsiteY3" fmla="*/ 772318 h 3744385"/>
              <a:gd name="connsiteX4" fmla="*/ 407193 w 1526615"/>
              <a:gd name="connsiteY4" fmla="*/ 1204118 h 3744385"/>
              <a:gd name="connsiteX5" fmla="*/ 588801 w 1526615"/>
              <a:gd name="connsiteY5" fmla="*/ 1381919 h 3744385"/>
              <a:gd name="connsiteX6" fmla="*/ 785018 w 1526615"/>
              <a:gd name="connsiteY6" fmla="*/ 1781968 h 3744385"/>
              <a:gd name="connsiteX7" fmla="*/ 1142205 w 1526615"/>
              <a:gd name="connsiteY7" fmla="*/ 2707480 h 3744385"/>
              <a:gd name="connsiteX8" fmla="*/ 1335880 w 1526615"/>
              <a:gd name="connsiteY8" fmla="*/ 3283743 h 3744385"/>
              <a:gd name="connsiteX9" fmla="*/ 1496849 w 1526615"/>
              <a:gd name="connsiteY9" fmla="*/ 3672683 h 3744385"/>
              <a:gd name="connsiteX10" fmla="*/ 1514474 w 1526615"/>
              <a:gd name="connsiteY10" fmla="*/ 3713956 h 3744385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35880 w 1514474"/>
              <a:gd name="connsiteY8" fmla="*/ 3283743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68274 w 1514474"/>
              <a:gd name="connsiteY9" fmla="*/ 3472658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430174 w 1514474"/>
              <a:gd name="connsiteY9" fmla="*/ 3379790 h 3713956"/>
              <a:gd name="connsiteX10" fmla="*/ 1514474 w 1514474"/>
              <a:gd name="connsiteY10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52548 w 1514474"/>
              <a:gd name="connsiteY8" fmla="*/ 3250406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130138 w 1514474"/>
              <a:gd name="connsiteY9" fmla="*/ 3458370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43023 w 1514474"/>
              <a:gd name="connsiteY8" fmla="*/ 3209925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281111 w 1514474"/>
              <a:gd name="connsiteY8" fmla="*/ 3107531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42205 w 1514474"/>
              <a:gd name="connsiteY7" fmla="*/ 27074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56492 w 1514474"/>
              <a:gd name="connsiteY7" fmla="*/ 2743199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14474"/>
              <a:gd name="connsiteY0" fmla="*/ 0 h 3713956"/>
              <a:gd name="connsiteX1" fmla="*/ 83974 w 1514474"/>
              <a:gd name="connsiteY1" fmla="*/ 140495 h 3713956"/>
              <a:gd name="connsiteX2" fmla="*/ 42702 w 1514474"/>
              <a:gd name="connsiteY2" fmla="*/ 384969 h 3713956"/>
              <a:gd name="connsiteX3" fmla="*/ 330993 w 1514474"/>
              <a:gd name="connsiteY3" fmla="*/ 772318 h 3713956"/>
              <a:gd name="connsiteX4" fmla="*/ 407193 w 1514474"/>
              <a:gd name="connsiteY4" fmla="*/ 1204118 h 3713956"/>
              <a:gd name="connsiteX5" fmla="*/ 588801 w 1514474"/>
              <a:gd name="connsiteY5" fmla="*/ 1381919 h 3713956"/>
              <a:gd name="connsiteX6" fmla="*/ 785018 w 1514474"/>
              <a:gd name="connsiteY6" fmla="*/ 1781968 h 3713956"/>
              <a:gd name="connsiteX7" fmla="*/ 1139824 w 1514474"/>
              <a:gd name="connsiteY7" fmla="*/ 2745580 h 3713956"/>
              <a:gd name="connsiteX8" fmla="*/ 1304923 w 1514474"/>
              <a:gd name="connsiteY8" fmla="*/ 3169444 h 3713956"/>
              <a:gd name="connsiteX9" fmla="*/ 1320638 w 1514474"/>
              <a:gd name="connsiteY9" fmla="*/ 3277395 h 3713956"/>
              <a:gd name="connsiteX10" fmla="*/ 1430174 w 1514474"/>
              <a:gd name="connsiteY10" fmla="*/ 3379790 h 3713956"/>
              <a:gd name="connsiteX11" fmla="*/ 1514474 w 1514474"/>
              <a:gd name="connsiteY11" fmla="*/ 3713956 h 3713956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30174 w 1509711"/>
              <a:gd name="connsiteY10" fmla="*/ 3379790 h 3711575"/>
              <a:gd name="connsiteX11" fmla="*/ 1509711 w 1509711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11693"/>
              <a:gd name="connsiteY0" fmla="*/ 0 h 3711575"/>
              <a:gd name="connsiteX1" fmla="*/ 83974 w 1511693"/>
              <a:gd name="connsiteY1" fmla="*/ 140495 h 3711575"/>
              <a:gd name="connsiteX2" fmla="*/ 42702 w 1511693"/>
              <a:gd name="connsiteY2" fmla="*/ 384969 h 3711575"/>
              <a:gd name="connsiteX3" fmla="*/ 330993 w 1511693"/>
              <a:gd name="connsiteY3" fmla="*/ 772318 h 3711575"/>
              <a:gd name="connsiteX4" fmla="*/ 407193 w 1511693"/>
              <a:gd name="connsiteY4" fmla="*/ 1204118 h 3711575"/>
              <a:gd name="connsiteX5" fmla="*/ 588801 w 1511693"/>
              <a:gd name="connsiteY5" fmla="*/ 1381919 h 3711575"/>
              <a:gd name="connsiteX6" fmla="*/ 785018 w 1511693"/>
              <a:gd name="connsiteY6" fmla="*/ 1781968 h 3711575"/>
              <a:gd name="connsiteX7" fmla="*/ 1139824 w 1511693"/>
              <a:gd name="connsiteY7" fmla="*/ 2745580 h 3711575"/>
              <a:gd name="connsiteX8" fmla="*/ 1304923 w 1511693"/>
              <a:gd name="connsiteY8" fmla="*/ 3169444 h 3711575"/>
              <a:gd name="connsiteX9" fmla="*/ 1320638 w 1511693"/>
              <a:gd name="connsiteY9" fmla="*/ 3277395 h 3711575"/>
              <a:gd name="connsiteX10" fmla="*/ 1480181 w 1511693"/>
              <a:gd name="connsiteY10" fmla="*/ 3484565 h 3711575"/>
              <a:gd name="connsiteX11" fmla="*/ 1509711 w 1511693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84565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80181 w 1509711"/>
              <a:gd name="connsiteY10" fmla="*/ 3491709 h 3711575"/>
              <a:gd name="connsiteX11" fmla="*/ 1509711 w 1509711"/>
              <a:gd name="connsiteY11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04923 w 1509711"/>
              <a:gd name="connsiteY8" fmla="*/ 3169444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20638 w 1509711"/>
              <a:gd name="connsiteY9" fmla="*/ 3277395 h 3711575"/>
              <a:gd name="connsiteX10" fmla="*/ 1401601 w 1509711"/>
              <a:gd name="connsiteY10" fmla="*/ 3341690 h 3711575"/>
              <a:gd name="connsiteX11" fmla="*/ 1480181 w 1509711"/>
              <a:gd name="connsiteY11" fmla="*/ 3491709 h 3711575"/>
              <a:gd name="connsiteX12" fmla="*/ 1509711 w 1509711"/>
              <a:gd name="connsiteY12" fmla="*/ 3711575 h 3711575"/>
              <a:gd name="connsiteX0" fmla="*/ 0 w 1509711"/>
              <a:gd name="connsiteY0" fmla="*/ 0 h 3711575"/>
              <a:gd name="connsiteX1" fmla="*/ 83974 w 1509711"/>
              <a:gd name="connsiteY1" fmla="*/ 140495 h 3711575"/>
              <a:gd name="connsiteX2" fmla="*/ 42702 w 1509711"/>
              <a:gd name="connsiteY2" fmla="*/ 384969 h 3711575"/>
              <a:gd name="connsiteX3" fmla="*/ 330993 w 1509711"/>
              <a:gd name="connsiteY3" fmla="*/ 772318 h 3711575"/>
              <a:gd name="connsiteX4" fmla="*/ 407193 w 1509711"/>
              <a:gd name="connsiteY4" fmla="*/ 1204118 h 3711575"/>
              <a:gd name="connsiteX5" fmla="*/ 588801 w 1509711"/>
              <a:gd name="connsiteY5" fmla="*/ 1381919 h 3711575"/>
              <a:gd name="connsiteX6" fmla="*/ 785018 w 1509711"/>
              <a:gd name="connsiteY6" fmla="*/ 1781968 h 3711575"/>
              <a:gd name="connsiteX7" fmla="*/ 1139824 w 1509711"/>
              <a:gd name="connsiteY7" fmla="*/ 2745580 h 3711575"/>
              <a:gd name="connsiteX8" fmla="*/ 1312067 w 1509711"/>
              <a:gd name="connsiteY8" fmla="*/ 3155157 h 3711575"/>
              <a:gd name="connsiteX9" fmla="*/ 1361120 w 1509711"/>
              <a:gd name="connsiteY9" fmla="*/ 3239296 h 3711575"/>
              <a:gd name="connsiteX10" fmla="*/ 1320638 w 1509711"/>
              <a:gd name="connsiteY10" fmla="*/ 3277395 h 3711575"/>
              <a:gd name="connsiteX11" fmla="*/ 1401601 w 1509711"/>
              <a:gd name="connsiteY11" fmla="*/ 3341690 h 3711575"/>
              <a:gd name="connsiteX12" fmla="*/ 1480181 w 1509711"/>
              <a:gd name="connsiteY12" fmla="*/ 3491709 h 3711575"/>
              <a:gd name="connsiteX13" fmla="*/ 1509711 w 1509711"/>
              <a:gd name="connsiteY13" fmla="*/ 3711575 h 3711575"/>
              <a:gd name="connsiteX0" fmla="*/ 0 w 3513771"/>
              <a:gd name="connsiteY0" fmla="*/ 215767 h 3576822"/>
              <a:gd name="connsiteX1" fmla="*/ 2088034 w 3513771"/>
              <a:gd name="connsiteY1" fmla="*/ 5742 h 3576822"/>
              <a:gd name="connsiteX2" fmla="*/ 2046762 w 3513771"/>
              <a:gd name="connsiteY2" fmla="*/ 250216 h 3576822"/>
              <a:gd name="connsiteX3" fmla="*/ 2335053 w 3513771"/>
              <a:gd name="connsiteY3" fmla="*/ 637565 h 3576822"/>
              <a:gd name="connsiteX4" fmla="*/ 2411253 w 3513771"/>
              <a:gd name="connsiteY4" fmla="*/ 1069365 h 3576822"/>
              <a:gd name="connsiteX5" fmla="*/ 2592861 w 3513771"/>
              <a:gd name="connsiteY5" fmla="*/ 1247166 h 3576822"/>
              <a:gd name="connsiteX6" fmla="*/ 2789078 w 3513771"/>
              <a:gd name="connsiteY6" fmla="*/ 1647215 h 3576822"/>
              <a:gd name="connsiteX7" fmla="*/ 3143884 w 3513771"/>
              <a:gd name="connsiteY7" fmla="*/ 2610827 h 3576822"/>
              <a:gd name="connsiteX8" fmla="*/ 3316127 w 3513771"/>
              <a:gd name="connsiteY8" fmla="*/ 3020404 h 3576822"/>
              <a:gd name="connsiteX9" fmla="*/ 3365180 w 3513771"/>
              <a:gd name="connsiteY9" fmla="*/ 3104543 h 3576822"/>
              <a:gd name="connsiteX10" fmla="*/ 3324698 w 3513771"/>
              <a:gd name="connsiteY10" fmla="*/ 3142642 h 3576822"/>
              <a:gd name="connsiteX11" fmla="*/ 3405661 w 3513771"/>
              <a:gd name="connsiteY11" fmla="*/ 3206937 h 3576822"/>
              <a:gd name="connsiteX12" fmla="*/ 3484241 w 3513771"/>
              <a:gd name="connsiteY12" fmla="*/ 3356956 h 3576822"/>
              <a:gd name="connsiteX13" fmla="*/ 3513771 w 3513771"/>
              <a:gd name="connsiteY13" fmla="*/ 3576822 h 3576822"/>
              <a:gd name="connsiteX0" fmla="*/ 234293 w 3748064"/>
              <a:gd name="connsiteY0" fmla="*/ 70855 h 3431910"/>
              <a:gd name="connsiteX1" fmla="*/ 341127 w 3748064"/>
              <a:gd name="connsiteY1" fmla="*/ 394230 h 3431910"/>
              <a:gd name="connsiteX2" fmla="*/ 2281055 w 3748064"/>
              <a:gd name="connsiteY2" fmla="*/ 105304 h 3431910"/>
              <a:gd name="connsiteX3" fmla="*/ 2569346 w 3748064"/>
              <a:gd name="connsiteY3" fmla="*/ 492653 h 3431910"/>
              <a:gd name="connsiteX4" fmla="*/ 2645546 w 3748064"/>
              <a:gd name="connsiteY4" fmla="*/ 924453 h 3431910"/>
              <a:gd name="connsiteX5" fmla="*/ 2827154 w 3748064"/>
              <a:gd name="connsiteY5" fmla="*/ 1102254 h 3431910"/>
              <a:gd name="connsiteX6" fmla="*/ 3023371 w 3748064"/>
              <a:gd name="connsiteY6" fmla="*/ 1502303 h 3431910"/>
              <a:gd name="connsiteX7" fmla="*/ 3378177 w 3748064"/>
              <a:gd name="connsiteY7" fmla="*/ 2465915 h 3431910"/>
              <a:gd name="connsiteX8" fmla="*/ 3550420 w 3748064"/>
              <a:gd name="connsiteY8" fmla="*/ 2875492 h 3431910"/>
              <a:gd name="connsiteX9" fmla="*/ 3599473 w 3748064"/>
              <a:gd name="connsiteY9" fmla="*/ 2959631 h 3431910"/>
              <a:gd name="connsiteX10" fmla="*/ 3558991 w 3748064"/>
              <a:gd name="connsiteY10" fmla="*/ 2997730 h 3431910"/>
              <a:gd name="connsiteX11" fmla="*/ 3639954 w 3748064"/>
              <a:gd name="connsiteY11" fmla="*/ 3062025 h 3431910"/>
              <a:gd name="connsiteX12" fmla="*/ 3718534 w 3748064"/>
              <a:gd name="connsiteY12" fmla="*/ 3212044 h 3431910"/>
              <a:gd name="connsiteX13" fmla="*/ 3748064 w 3748064"/>
              <a:gd name="connsiteY13" fmla="*/ 3431910 h 3431910"/>
              <a:gd name="connsiteX0" fmla="*/ 30853 w 3544624"/>
              <a:gd name="connsiteY0" fmla="*/ 0 h 3361055"/>
              <a:gd name="connsiteX1" fmla="*/ 137687 w 3544624"/>
              <a:gd name="connsiteY1" fmla="*/ 323375 h 3361055"/>
              <a:gd name="connsiteX2" fmla="*/ 12595 w 3544624"/>
              <a:gd name="connsiteY2" fmla="*/ 636429 h 3361055"/>
              <a:gd name="connsiteX3" fmla="*/ 2365906 w 3544624"/>
              <a:gd name="connsiteY3" fmla="*/ 421798 h 3361055"/>
              <a:gd name="connsiteX4" fmla="*/ 2442106 w 3544624"/>
              <a:gd name="connsiteY4" fmla="*/ 853598 h 3361055"/>
              <a:gd name="connsiteX5" fmla="*/ 2623714 w 3544624"/>
              <a:gd name="connsiteY5" fmla="*/ 1031399 h 3361055"/>
              <a:gd name="connsiteX6" fmla="*/ 2819931 w 3544624"/>
              <a:gd name="connsiteY6" fmla="*/ 1431448 h 3361055"/>
              <a:gd name="connsiteX7" fmla="*/ 3174737 w 3544624"/>
              <a:gd name="connsiteY7" fmla="*/ 2395060 h 3361055"/>
              <a:gd name="connsiteX8" fmla="*/ 3346980 w 3544624"/>
              <a:gd name="connsiteY8" fmla="*/ 2804637 h 3361055"/>
              <a:gd name="connsiteX9" fmla="*/ 3396033 w 3544624"/>
              <a:gd name="connsiteY9" fmla="*/ 2888776 h 3361055"/>
              <a:gd name="connsiteX10" fmla="*/ 3355551 w 3544624"/>
              <a:gd name="connsiteY10" fmla="*/ 2926875 h 3361055"/>
              <a:gd name="connsiteX11" fmla="*/ 3436514 w 3544624"/>
              <a:gd name="connsiteY11" fmla="*/ 2991170 h 3361055"/>
              <a:gd name="connsiteX12" fmla="*/ 3515094 w 3544624"/>
              <a:gd name="connsiteY12" fmla="*/ 3141189 h 3361055"/>
              <a:gd name="connsiteX13" fmla="*/ 3544624 w 3544624"/>
              <a:gd name="connsiteY13" fmla="*/ 3361055 h 3361055"/>
              <a:gd name="connsiteX0" fmla="*/ 48609 w 3562380"/>
              <a:gd name="connsiteY0" fmla="*/ 0 h 3361055"/>
              <a:gd name="connsiteX1" fmla="*/ 3043 w 3562380"/>
              <a:gd name="connsiteY1" fmla="*/ 277655 h 3361055"/>
              <a:gd name="connsiteX2" fmla="*/ 30351 w 3562380"/>
              <a:gd name="connsiteY2" fmla="*/ 636429 h 3361055"/>
              <a:gd name="connsiteX3" fmla="*/ 2383662 w 3562380"/>
              <a:gd name="connsiteY3" fmla="*/ 421798 h 3361055"/>
              <a:gd name="connsiteX4" fmla="*/ 2459862 w 3562380"/>
              <a:gd name="connsiteY4" fmla="*/ 853598 h 3361055"/>
              <a:gd name="connsiteX5" fmla="*/ 2641470 w 3562380"/>
              <a:gd name="connsiteY5" fmla="*/ 1031399 h 3361055"/>
              <a:gd name="connsiteX6" fmla="*/ 2837687 w 3562380"/>
              <a:gd name="connsiteY6" fmla="*/ 1431448 h 3361055"/>
              <a:gd name="connsiteX7" fmla="*/ 3192493 w 3562380"/>
              <a:gd name="connsiteY7" fmla="*/ 2395060 h 3361055"/>
              <a:gd name="connsiteX8" fmla="*/ 3364736 w 3562380"/>
              <a:gd name="connsiteY8" fmla="*/ 2804637 h 3361055"/>
              <a:gd name="connsiteX9" fmla="*/ 3413789 w 3562380"/>
              <a:gd name="connsiteY9" fmla="*/ 2888776 h 3361055"/>
              <a:gd name="connsiteX10" fmla="*/ 3373307 w 3562380"/>
              <a:gd name="connsiteY10" fmla="*/ 2926875 h 3361055"/>
              <a:gd name="connsiteX11" fmla="*/ 3454270 w 3562380"/>
              <a:gd name="connsiteY11" fmla="*/ 2991170 h 3361055"/>
              <a:gd name="connsiteX12" fmla="*/ 3532850 w 3562380"/>
              <a:gd name="connsiteY12" fmla="*/ 3141189 h 3361055"/>
              <a:gd name="connsiteX13" fmla="*/ 3562380 w 3562380"/>
              <a:gd name="connsiteY13" fmla="*/ 3361055 h 3361055"/>
              <a:gd name="connsiteX0" fmla="*/ 53953 w 3567724"/>
              <a:gd name="connsiteY0" fmla="*/ 0 h 3361055"/>
              <a:gd name="connsiteX1" fmla="*/ 8387 w 3567724"/>
              <a:gd name="connsiteY1" fmla="*/ 277655 h 3361055"/>
              <a:gd name="connsiteX2" fmla="*/ 104275 w 3567724"/>
              <a:gd name="connsiteY2" fmla="*/ 560229 h 3361055"/>
              <a:gd name="connsiteX3" fmla="*/ 2389006 w 3567724"/>
              <a:gd name="connsiteY3" fmla="*/ 421798 h 3361055"/>
              <a:gd name="connsiteX4" fmla="*/ 2465206 w 3567724"/>
              <a:gd name="connsiteY4" fmla="*/ 853598 h 3361055"/>
              <a:gd name="connsiteX5" fmla="*/ 2646814 w 3567724"/>
              <a:gd name="connsiteY5" fmla="*/ 1031399 h 3361055"/>
              <a:gd name="connsiteX6" fmla="*/ 2843031 w 3567724"/>
              <a:gd name="connsiteY6" fmla="*/ 1431448 h 3361055"/>
              <a:gd name="connsiteX7" fmla="*/ 3197837 w 3567724"/>
              <a:gd name="connsiteY7" fmla="*/ 2395060 h 3361055"/>
              <a:gd name="connsiteX8" fmla="*/ 3370080 w 3567724"/>
              <a:gd name="connsiteY8" fmla="*/ 2804637 h 3361055"/>
              <a:gd name="connsiteX9" fmla="*/ 3419133 w 3567724"/>
              <a:gd name="connsiteY9" fmla="*/ 2888776 h 3361055"/>
              <a:gd name="connsiteX10" fmla="*/ 3378651 w 3567724"/>
              <a:gd name="connsiteY10" fmla="*/ 2926875 h 3361055"/>
              <a:gd name="connsiteX11" fmla="*/ 3459614 w 3567724"/>
              <a:gd name="connsiteY11" fmla="*/ 2991170 h 3361055"/>
              <a:gd name="connsiteX12" fmla="*/ 3538194 w 3567724"/>
              <a:gd name="connsiteY12" fmla="*/ 3141189 h 3361055"/>
              <a:gd name="connsiteX13" fmla="*/ 3567724 w 3567724"/>
              <a:gd name="connsiteY13" fmla="*/ 3361055 h 3361055"/>
              <a:gd name="connsiteX0" fmla="*/ 53953 w 3567724"/>
              <a:gd name="connsiteY0" fmla="*/ 0 h 3361055"/>
              <a:gd name="connsiteX1" fmla="*/ 8387 w 3567724"/>
              <a:gd name="connsiteY1" fmla="*/ 277655 h 3361055"/>
              <a:gd name="connsiteX2" fmla="*/ 104275 w 3567724"/>
              <a:gd name="connsiteY2" fmla="*/ 560229 h 3361055"/>
              <a:gd name="connsiteX3" fmla="*/ 87766 w 3567724"/>
              <a:gd name="connsiteY3" fmla="*/ 772318 h 3361055"/>
              <a:gd name="connsiteX4" fmla="*/ 2465206 w 3567724"/>
              <a:gd name="connsiteY4" fmla="*/ 853598 h 3361055"/>
              <a:gd name="connsiteX5" fmla="*/ 2646814 w 3567724"/>
              <a:gd name="connsiteY5" fmla="*/ 1031399 h 3361055"/>
              <a:gd name="connsiteX6" fmla="*/ 2843031 w 3567724"/>
              <a:gd name="connsiteY6" fmla="*/ 1431448 h 3361055"/>
              <a:gd name="connsiteX7" fmla="*/ 3197837 w 3567724"/>
              <a:gd name="connsiteY7" fmla="*/ 2395060 h 3361055"/>
              <a:gd name="connsiteX8" fmla="*/ 3370080 w 3567724"/>
              <a:gd name="connsiteY8" fmla="*/ 2804637 h 3361055"/>
              <a:gd name="connsiteX9" fmla="*/ 3419133 w 3567724"/>
              <a:gd name="connsiteY9" fmla="*/ 2888776 h 3361055"/>
              <a:gd name="connsiteX10" fmla="*/ 3378651 w 3567724"/>
              <a:gd name="connsiteY10" fmla="*/ 2926875 h 3361055"/>
              <a:gd name="connsiteX11" fmla="*/ 3459614 w 3567724"/>
              <a:gd name="connsiteY11" fmla="*/ 2991170 h 3361055"/>
              <a:gd name="connsiteX12" fmla="*/ 3538194 w 3567724"/>
              <a:gd name="connsiteY12" fmla="*/ 3141189 h 3361055"/>
              <a:gd name="connsiteX13" fmla="*/ 3567724 w 3567724"/>
              <a:gd name="connsiteY13" fmla="*/ 3361055 h 3361055"/>
              <a:gd name="connsiteX0" fmla="*/ 53953 w 3567724"/>
              <a:gd name="connsiteY0" fmla="*/ 0 h 3361055"/>
              <a:gd name="connsiteX1" fmla="*/ 8387 w 3567724"/>
              <a:gd name="connsiteY1" fmla="*/ 277655 h 3361055"/>
              <a:gd name="connsiteX2" fmla="*/ 104275 w 3567724"/>
              <a:gd name="connsiteY2" fmla="*/ 560229 h 3361055"/>
              <a:gd name="connsiteX3" fmla="*/ 87766 w 3567724"/>
              <a:gd name="connsiteY3" fmla="*/ 772318 h 3361055"/>
              <a:gd name="connsiteX4" fmla="*/ 438286 w 3567724"/>
              <a:gd name="connsiteY4" fmla="*/ 1440338 h 3361055"/>
              <a:gd name="connsiteX5" fmla="*/ 2646814 w 3567724"/>
              <a:gd name="connsiteY5" fmla="*/ 1031399 h 3361055"/>
              <a:gd name="connsiteX6" fmla="*/ 2843031 w 3567724"/>
              <a:gd name="connsiteY6" fmla="*/ 1431448 h 3361055"/>
              <a:gd name="connsiteX7" fmla="*/ 3197837 w 3567724"/>
              <a:gd name="connsiteY7" fmla="*/ 2395060 h 3361055"/>
              <a:gd name="connsiteX8" fmla="*/ 3370080 w 3567724"/>
              <a:gd name="connsiteY8" fmla="*/ 2804637 h 3361055"/>
              <a:gd name="connsiteX9" fmla="*/ 3419133 w 3567724"/>
              <a:gd name="connsiteY9" fmla="*/ 2888776 h 3361055"/>
              <a:gd name="connsiteX10" fmla="*/ 3378651 w 3567724"/>
              <a:gd name="connsiteY10" fmla="*/ 2926875 h 3361055"/>
              <a:gd name="connsiteX11" fmla="*/ 3459614 w 3567724"/>
              <a:gd name="connsiteY11" fmla="*/ 2991170 h 3361055"/>
              <a:gd name="connsiteX12" fmla="*/ 3538194 w 3567724"/>
              <a:gd name="connsiteY12" fmla="*/ 3141189 h 3361055"/>
              <a:gd name="connsiteX13" fmla="*/ 3567724 w 3567724"/>
              <a:gd name="connsiteY13" fmla="*/ 3361055 h 3361055"/>
              <a:gd name="connsiteX0" fmla="*/ 71070 w 3584841"/>
              <a:gd name="connsiteY0" fmla="*/ 0 h 3361055"/>
              <a:gd name="connsiteX1" fmla="*/ 25504 w 3584841"/>
              <a:gd name="connsiteY1" fmla="*/ 277655 h 3361055"/>
              <a:gd name="connsiteX2" fmla="*/ 121392 w 3584841"/>
              <a:gd name="connsiteY2" fmla="*/ 560229 h 3361055"/>
              <a:gd name="connsiteX3" fmla="*/ 104883 w 3584841"/>
              <a:gd name="connsiteY3" fmla="*/ 772318 h 3361055"/>
              <a:gd name="connsiteX4" fmla="*/ 455403 w 3584841"/>
              <a:gd name="connsiteY4" fmla="*/ 1440338 h 3361055"/>
              <a:gd name="connsiteX5" fmla="*/ 400791 w 3584841"/>
              <a:gd name="connsiteY5" fmla="*/ 1884839 h 3361055"/>
              <a:gd name="connsiteX6" fmla="*/ 2860148 w 3584841"/>
              <a:gd name="connsiteY6" fmla="*/ 1431448 h 3361055"/>
              <a:gd name="connsiteX7" fmla="*/ 3214954 w 3584841"/>
              <a:gd name="connsiteY7" fmla="*/ 2395060 h 3361055"/>
              <a:gd name="connsiteX8" fmla="*/ 3387197 w 3584841"/>
              <a:gd name="connsiteY8" fmla="*/ 2804637 h 3361055"/>
              <a:gd name="connsiteX9" fmla="*/ 3436250 w 3584841"/>
              <a:gd name="connsiteY9" fmla="*/ 2888776 h 3361055"/>
              <a:gd name="connsiteX10" fmla="*/ 3395768 w 3584841"/>
              <a:gd name="connsiteY10" fmla="*/ 2926875 h 3361055"/>
              <a:gd name="connsiteX11" fmla="*/ 3476731 w 3584841"/>
              <a:gd name="connsiteY11" fmla="*/ 2991170 h 3361055"/>
              <a:gd name="connsiteX12" fmla="*/ 3555311 w 3584841"/>
              <a:gd name="connsiteY12" fmla="*/ 3141189 h 3361055"/>
              <a:gd name="connsiteX13" fmla="*/ 3584841 w 3584841"/>
              <a:gd name="connsiteY13" fmla="*/ 3361055 h 3361055"/>
              <a:gd name="connsiteX0" fmla="*/ 53953 w 3567724"/>
              <a:gd name="connsiteY0" fmla="*/ 0 h 3361055"/>
              <a:gd name="connsiteX1" fmla="*/ 8387 w 3567724"/>
              <a:gd name="connsiteY1" fmla="*/ 277655 h 3361055"/>
              <a:gd name="connsiteX2" fmla="*/ 104275 w 3567724"/>
              <a:gd name="connsiteY2" fmla="*/ 560229 h 3361055"/>
              <a:gd name="connsiteX3" fmla="*/ 87766 w 3567724"/>
              <a:gd name="connsiteY3" fmla="*/ 772318 h 3361055"/>
              <a:gd name="connsiteX4" fmla="*/ 438286 w 3567724"/>
              <a:gd name="connsiteY4" fmla="*/ 1440338 h 3361055"/>
              <a:gd name="connsiteX5" fmla="*/ 383674 w 3567724"/>
              <a:gd name="connsiteY5" fmla="*/ 1884839 h 3361055"/>
              <a:gd name="connsiteX6" fmla="*/ 2843031 w 3567724"/>
              <a:gd name="connsiteY6" fmla="*/ 1431448 h 3361055"/>
              <a:gd name="connsiteX7" fmla="*/ 3197837 w 3567724"/>
              <a:gd name="connsiteY7" fmla="*/ 2395060 h 3361055"/>
              <a:gd name="connsiteX8" fmla="*/ 3370080 w 3567724"/>
              <a:gd name="connsiteY8" fmla="*/ 2804637 h 3361055"/>
              <a:gd name="connsiteX9" fmla="*/ 3419133 w 3567724"/>
              <a:gd name="connsiteY9" fmla="*/ 2888776 h 3361055"/>
              <a:gd name="connsiteX10" fmla="*/ 3378651 w 3567724"/>
              <a:gd name="connsiteY10" fmla="*/ 2926875 h 3361055"/>
              <a:gd name="connsiteX11" fmla="*/ 3459614 w 3567724"/>
              <a:gd name="connsiteY11" fmla="*/ 2991170 h 3361055"/>
              <a:gd name="connsiteX12" fmla="*/ 3538194 w 3567724"/>
              <a:gd name="connsiteY12" fmla="*/ 3141189 h 3361055"/>
              <a:gd name="connsiteX13" fmla="*/ 3567724 w 3567724"/>
              <a:gd name="connsiteY13" fmla="*/ 3361055 h 3361055"/>
              <a:gd name="connsiteX0" fmla="*/ 53953 w 3567724"/>
              <a:gd name="connsiteY0" fmla="*/ 0 h 3361055"/>
              <a:gd name="connsiteX1" fmla="*/ 8387 w 3567724"/>
              <a:gd name="connsiteY1" fmla="*/ 277655 h 3361055"/>
              <a:gd name="connsiteX2" fmla="*/ 104275 w 3567724"/>
              <a:gd name="connsiteY2" fmla="*/ 560229 h 3361055"/>
              <a:gd name="connsiteX3" fmla="*/ 87766 w 3567724"/>
              <a:gd name="connsiteY3" fmla="*/ 772318 h 3361055"/>
              <a:gd name="connsiteX4" fmla="*/ 438286 w 3567724"/>
              <a:gd name="connsiteY4" fmla="*/ 1440338 h 3361055"/>
              <a:gd name="connsiteX5" fmla="*/ 383674 w 3567724"/>
              <a:gd name="connsiteY5" fmla="*/ 1884839 h 3361055"/>
              <a:gd name="connsiteX6" fmla="*/ 137931 w 3567724"/>
              <a:gd name="connsiteY6" fmla="*/ 2094388 h 3361055"/>
              <a:gd name="connsiteX7" fmla="*/ 3197837 w 3567724"/>
              <a:gd name="connsiteY7" fmla="*/ 2395060 h 3361055"/>
              <a:gd name="connsiteX8" fmla="*/ 3370080 w 3567724"/>
              <a:gd name="connsiteY8" fmla="*/ 2804637 h 3361055"/>
              <a:gd name="connsiteX9" fmla="*/ 3419133 w 3567724"/>
              <a:gd name="connsiteY9" fmla="*/ 2888776 h 3361055"/>
              <a:gd name="connsiteX10" fmla="*/ 3378651 w 3567724"/>
              <a:gd name="connsiteY10" fmla="*/ 2926875 h 3361055"/>
              <a:gd name="connsiteX11" fmla="*/ 3459614 w 3567724"/>
              <a:gd name="connsiteY11" fmla="*/ 2991170 h 3361055"/>
              <a:gd name="connsiteX12" fmla="*/ 3538194 w 3567724"/>
              <a:gd name="connsiteY12" fmla="*/ 3141189 h 3361055"/>
              <a:gd name="connsiteX13" fmla="*/ 3567724 w 3567724"/>
              <a:gd name="connsiteY13" fmla="*/ 3361055 h 3361055"/>
              <a:gd name="connsiteX0" fmla="*/ 53953 w 3567724"/>
              <a:gd name="connsiteY0" fmla="*/ 0 h 3361055"/>
              <a:gd name="connsiteX1" fmla="*/ 8387 w 3567724"/>
              <a:gd name="connsiteY1" fmla="*/ 277655 h 3361055"/>
              <a:gd name="connsiteX2" fmla="*/ 104275 w 3567724"/>
              <a:gd name="connsiteY2" fmla="*/ 560229 h 3361055"/>
              <a:gd name="connsiteX3" fmla="*/ 87766 w 3567724"/>
              <a:gd name="connsiteY3" fmla="*/ 772318 h 3361055"/>
              <a:gd name="connsiteX4" fmla="*/ 438286 w 3567724"/>
              <a:gd name="connsiteY4" fmla="*/ 1440338 h 3361055"/>
              <a:gd name="connsiteX5" fmla="*/ 383674 w 3567724"/>
              <a:gd name="connsiteY5" fmla="*/ 1884839 h 3361055"/>
              <a:gd name="connsiteX6" fmla="*/ 137931 w 3567724"/>
              <a:gd name="connsiteY6" fmla="*/ 2094388 h 3361055"/>
              <a:gd name="connsiteX7" fmla="*/ 279377 w 3567724"/>
              <a:gd name="connsiteY7" fmla="*/ 2669380 h 3361055"/>
              <a:gd name="connsiteX8" fmla="*/ 3370080 w 3567724"/>
              <a:gd name="connsiteY8" fmla="*/ 2804637 h 3361055"/>
              <a:gd name="connsiteX9" fmla="*/ 3419133 w 3567724"/>
              <a:gd name="connsiteY9" fmla="*/ 2888776 h 3361055"/>
              <a:gd name="connsiteX10" fmla="*/ 3378651 w 3567724"/>
              <a:gd name="connsiteY10" fmla="*/ 2926875 h 3361055"/>
              <a:gd name="connsiteX11" fmla="*/ 3459614 w 3567724"/>
              <a:gd name="connsiteY11" fmla="*/ 2991170 h 3361055"/>
              <a:gd name="connsiteX12" fmla="*/ 3538194 w 3567724"/>
              <a:gd name="connsiteY12" fmla="*/ 3141189 h 3361055"/>
              <a:gd name="connsiteX13" fmla="*/ 3567724 w 3567724"/>
              <a:gd name="connsiteY13" fmla="*/ 3361055 h 3361055"/>
              <a:gd name="connsiteX0" fmla="*/ 53953 w 3840931"/>
              <a:gd name="connsiteY0" fmla="*/ 0 h 3361055"/>
              <a:gd name="connsiteX1" fmla="*/ 8387 w 3840931"/>
              <a:gd name="connsiteY1" fmla="*/ 277655 h 3361055"/>
              <a:gd name="connsiteX2" fmla="*/ 104275 w 3840931"/>
              <a:gd name="connsiteY2" fmla="*/ 560229 h 3361055"/>
              <a:gd name="connsiteX3" fmla="*/ 87766 w 3840931"/>
              <a:gd name="connsiteY3" fmla="*/ 772318 h 3361055"/>
              <a:gd name="connsiteX4" fmla="*/ 438286 w 3840931"/>
              <a:gd name="connsiteY4" fmla="*/ 1440338 h 3361055"/>
              <a:gd name="connsiteX5" fmla="*/ 383674 w 3840931"/>
              <a:gd name="connsiteY5" fmla="*/ 1884839 h 3361055"/>
              <a:gd name="connsiteX6" fmla="*/ 137931 w 3840931"/>
              <a:gd name="connsiteY6" fmla="*/ 2094388 h 3361055"/>
              <a:gd name="connsiteX7" fmla="*/ 279377 w 3840931"/>
              <a:gd name="connsiteY7" fmla="*/ 2669380 h 3361055"/>
              <a:gd name="connsiteX8" fmla="*/ 847860 w 3840931"/>
              <a:gd name="connsiteY8" fmla="*/ 2896077 h 3361055"/>
              <a:gd name="connsiteX9" fmla="*/ 3419133 w 3840931"/>
              <a:gd name="connsiteY9" fmla="*/ 2888776 h 3361055"/>
              <a:gd name="connsiteX10" fmla="*/ 3378651 w 3840931"/>
              <a:gd name="connsiteY10" fmla="*/ 2926875 h 3361055"/>
              <a:gd name="connsiteX11" fmla="*/ 3459614 w 3840931"/>
              <a:gd name="connsiteY11" fmla="*/ 2991170 h 3361055"/>
              <a:gd name="connsiteX12" fmla="*/ 3538194 w 3840931"/>
              <a:gd name="connsiteY12" fmla="*/ 3141189 h 3361055"/>
              <a:gd name="connsiteX13" fmla="*/ 3567724 w 3840931"/>
              <a:gd name="connsiteY13" fmla="*/ 3361055 h 3361055"/>
              <a:gd name="connsiteX0" fmla="*/ 53953 w 3840931"/>
              <a:gd name="connsiteY0" fmla="*/ 0 h 3141189"/>
              <a:gd name="connsiteX1" fmla="*/ 8387 w 3840931"/>
              <a:gd name="connsiteY1" fmla="*/ 277655 h 3141189"/>
              <a:gd name="connsiteX2" fmla="*/ 104275 w 3840931"/>
              <a:gd name="connsiteY2" fmla="*/ 560229 h 3141189"/>
              <a:gd name="connsiteX3" fmla="*/ 87766 w 3840931"/>
              <a:gd name="connsiteY3" fmla="*/ 772318 h 3141189"/>
              <a:gd name="connsiteX4" fmla="*/ 438286 w 3840931"/>
              <a:gd name="connsiteY4" fmla="*/ 1440338 h 3141189"/>
              <a:gd name="connsiteX5" fmla="*/ 383674 w 3840931"/>
              <a:gd name="connsiteY5" fmla="*/ 1884839 h 3141189"/>
              <a:gd name="connsiteX6" fmla="*/ 137931 w 3840931"/>
              <a:gd name="connsiteY6" fmla="*/ 2094388 h 3141189"/>
              <a:gd name="connsiteX7" fmla="*/ 279377 w 3840931"/>
              <a:gd name="connsiteY7" fmla="*/ 2669380 h 3141189"/>
              <a:gd name="connsiteX8" fmla="*/ 847860 w 3840931"/>
              <a:gd name="connsiteY8" fmla="*/ 2896077 h 3141189"/>
              <a:gd name="connsiteX9" fmla="*/ 3419133 w 3840931"/>
              <a:gd name="connsiteY9" fmla="*/ 2888776 h 3141189"/>
              <a:gd name="connsiteX10" fmla="*/ 3378651 w 3840931"/>
              <a:gd name="connsiteY10" fmla="*/ 2926875 h 3141189"/>
              <a:gd name="connsiteX11" fmla="*/ 3459614 w 3840931"/>
              <a:gd name="connsiteY11" fmla="*/ 2991170 h 3141189"/>
              <a:gd name="connsiteX12" fmla="*/ 3538194 w 3840931"/>
              <a:gd name="connsiteY12" fmla="*/ 3141189 h 3141189"/>
              <a:gd name="connsiteX0" fmla="*/ 53953 w 3840931"/>
              <a:gd name="connsiteY0" fmla="*/ 0 h 2991170"/>
              <a:gd name="connsiteX1" fmla="*/ 8387 w 3840931"/>
              <a:gd name="connsiteY1" fmla="*/ 277655 h 2991170"/>
              <a:gd name="connsiteX2" fmla="*/ 104275 w 3840931"/>
              <a:gd name="connsiteY2" fmla="*/ 560229 h 2991170"/>
              <a:gd name="connsiteX3" fmla="*/ 87766 w 3840931"/>
              <a:gd name="connsiteY3" fmla="*/ 772318 h 2991170"/>
              <a:gd name="connsiteX4" fmla="*/ 438286 w 3840931"/>
              <a:gd name="connsiteY4" fmla="*/ 1440338 h 2991170"/>
              <a:gd name="connsiteX5" fmla="*/ 383674 w 3840931"/>
              <a:gd name="connsiteY5" fmla="*/ 1884839 h 2991170"/>
              <a:gd name="connsiteX6" fmla="*/ 137931 w 3840931"/>
              <a:gd name="connsiteY6" fmla="*/ 2094388 h 2991170"/>
              <a:gd name="connsiteX7" fmla="*/ 279377 w 3840931"/>
              <a:gd name="connsiteY7" fmla="*/ 2669380 h 2991170"/>
              <a:gd name="connsiteX8" fmla="*/ 847860 w 3840931"/>
              <a:gd name="connsiteY8" fmla="*/ 2896077 h 2991170"/>
              <a:gd name="connsiteX9" fmla="*/ 3419133 w 3840931"/>
              <a:gd name="connsiteY9" fmla="*/ 2888776 h 2991170"/>
              <a:gd name="connsiteX10" fmla="*/ 3378651 w 3840931"/>
              <a:gd name="connsiteY10" fmla="*/ 2926875 h 2991170"/>
              <a:gd name="connsiteX11" fmla="*/ 3459614 w 3840931"/>
              <a:gd name="connsiteY11" fmla="*/ 2991170 h 2991170"/>
              <a:gd name="connsiteX0" fmla="*/ 53953 w 3840931"/>
              <a:gd name="connsiteY0" fmla="*/ 0 h 2978363"/>
              <a:gd name="connsiteX1" fmla="*/ 8387 w 3840931"/>
              <a:gd name="connsiteY1" fmla="*/ 277655 h 2978363"/>
              <a:gd name="connsiteX2" fmla="*/ 104275 w 3840931"/>
              <a:gd name="connsiteY2" fmla="*/ 560229 h 2978363"/>
              <a:gd name="connsiteX3" fmla="*/ 87766 w 3840931"/>
              <a:gd name="connsiteY3" fmla="*/ 772318 h 2978363"/>
              <a:gd name="connsiteX4" fmla="*/ 438286 w 3840931"/>
              <a:gd name="connsiteY4" fmla="*/ 1440338 h 2978363"/>
              <a:gd name="connsiteX5" fmla="*/ 383674 w 3840931"/>
              <a:gd name="connsiteY5" fmla="*/ 1884839 h 2978363"/>
              <a:gd name="connsiteX6" fmla="*/ 137931 w 3840931"/>
              <a:gd name="connsiteY6" fmla="*/ 2094388 h 2978363"/>
              <a:gd name="connsiteX7" fmla="*/ 279377 w 3840931"/>
              <a:gd name="connsiteY7" fmla="*/ 2669380 h 2978363"/>
              <a:gd name="connsiteX8" fmla="*/ 847860 w 3840931"/>
              <a:gd name="connsiteY8" fmla="*/ 2896077 h 2978363"/>
              <a:gd name="connsiteX9" fmla="*/ 3419133 w 3840931"/>
              <a:gd name="connsiteY9" fmla="*/ 2888776 h 2978363"/>
              <a:gd name="connsiteX10" fmla="*/ 3378651 w 3840931"/>
              <a:gd name="connsiteY10" fmla="*/ 2926875 h 2978363"/>
              <a:gd name="connsiteX0" fmla="*/ 53953 w 3419133"/>
              <a:gd name="connsiteY0" fmla="*/ 0 h 2978363"/>
              <a:gd name="connsiteX1" fmla="*/ 8387 w 3419133"/>
              <a:gd name="connsiteY1" fmla="*/ 277655 h 2978363"/>
              <a:gd name="connsiteX2" fmla="*/ 104275 w 3419133"/>
              <a:gd name="connsiteY2" fmla="*/ 560229 h 2978363"/>
              <a:gd name="connsiteX3" fmla="*/ 87766 w 3419133"/>
              <a:gd name="connsiteY3" fmla="*/ 772318 h 2978363"/>
              <a:gd name="connsiteX4" fmla="*/ 438286 w 3419133"/>
              <a:gd name="connsiteY4" fmla="*/ 1440338 h 2978363"/>
              <a:gd name="connsiteX5" fmla="*/ 383674 w 3419133"/>
              <a:gd name="connsiteY5" fmla="*/ 1884839 h 2978363"/>
              <a:gd name="connsiteX6" fmla="*/ 137931 w 3419133"/>
              <a:gd name="connsiteY6" fmla="*/ 2094388 h 2978363"/>
              <a:gd name="connsiteX7" fmla="*/ 279377 w 3419133"/>
              <a:gd name="connsiteY7" fmla="*/ 2669380 h 2978363"/>
              <a:gd name="connsiteX8" fmla="*/ 847860 w 3419133"/>
              <a:gd name="connsiteY8" fmla="*/ 2896077 h 2978363"/>
              <a:gd name="connsiteX9" fmla="*/ 3419133 w 3419133"/>
              <a:gd name="connsiteY9" fmla="*/ 2888776 h 2978363"/>
              <a:gd name="connsiteX0" fmla="*/ 53953 w 1506513"/>
              <a:gd name="connsiteY0" fmla="*/ 0 h 3277396"/>
              <a:gd name="connsiteX1" fmla="*/ 8387 w 1506513"/>
              <a:gd name="connsiteY1" fmla="*/ 277655 h 3277396"/>
              <a:gd name="connsiteX2" fmla="*/ 104275 w 1506513"/>
              <a:gd name="connsiteY2" fmla="*/ 560229 h 3277396"/>
              <a:gd name="connsiteX3" fmla="*/ 87766 w 1506513"/>
              <a:gd name="connsiteY3" fmla="*/ 772318 h 3277396"/>
              <a:gd name="connsiteX4" fmla="*/ 438286 w 1506513"/>
              <a:gd name="connsiteY4" fmla="*/ 1440338 h 3277396"/>
              <a:gd name="connsiteX5" fmla="*/ 383674 w 1506513"/>
              <a:gd name="connsiteY5" fmla="*/ 1884839 h 3277396"/>
              <a:gd name="connsiteX6" fmla="*/ 137931 w 1506513"/>
              <a:gd name="connsiteY6" fmla="*/ 2094388 h 3277396"/>
              <a:gd name="connsiteX7" fmla="*/ 279377 w 1506513"/>
              <a:gd name="connsiteY7" fmla="*/ 2669380 h 3277396"/>
              <a:gd name="connsiteX8" fmla="*/ 847860 w 1506513"/>
              <a:gd name="connsiteY8" fmla="*/ 2896077 h 3277396"/>
              <a:gd name="connsiteX9" fmla="*/ 1506513 w 1506513"/>
              <a:gd name="connsiteY9" fmla="*/ 3277396 h 3277396"/>
              <a:gd name="connsiteX0" fmla="*/ 53953 w 1506513"/>
              <a:gd name="connsiteY0" fmla="*/ 0 h 3277396"/>
              <a:gd name="connsiteX1" fmla="*/ 8387 w 1506513"/>
              <a:gd name="connsiteY1" fmla="*/ 277655 h 3277396"/>
              <a:gd name="connsiteX2" fmla="*/ 104275 w 1506513"/>
              <a:gd name="connsiteY2" fmla="*/ 560229 h 3277396"/>
              <a:gd name="connsiteX3" fmla="*/ 87766 w 1506513"/>
              <a:gd name="connsiteY3" fmla="*/ 772318 h 3277396"/>
              <a:gd name="connsiteX4" fmla="*/ 438286 w 1506513"/>
              <a:gd name="connsiteY4" fmla="*/ 1440338 h 3277396"/>
              <a:gd name="connsiteX5" fmla="*/ 383674 w 1506513"/>
              <a:gd name="connsiteY5" fmla="*/ 1884839 h 3277396"/>
              <a:gd name="connsiteX6" fmla="*/ 137931 w 1506513"/>
              <a:gd name="connsiteY6" fmla="*/ 2094388 h 3277396"/>
              <a:gd name="connsiteX7" fmla="*/ 279377 w 1506513"/>
              <a:gd name="connsiteY7" fmla="*/ 2669380 h 3277396"/>
              <a:gd name="connsiteX8" fmla="*/ 847860 w 1506513"/>
              <a:gd name="connsiteY8" fmla="*/ 2896077 h 3277396"/>
              <a:gd name="connsiteX9" fmla="*/ 1506513 w 1506513"/>
              <a:gd name="connsiteY9" fmla="*/ 3277396 h 3277396"/>
              <a:gd name="connsiteX0" fmla="*/ 53953 w 1506513"/>
              <a:gd name="connsiteY0" fmla="*/ 0 h 3277396"/>
              <a:gd name="connsiteX1" fmla="*/ 8387 w 1506513"/>
              <a:gd name="connsiteY1" fmla="*/ 277655 h 3277396"/>
              <a:gd name="connsiteX2" fmla="*/ 104275 w 1506513"/>
              <a:gd name="connsiteY2" fmla="*/ 560229 h 3277396"/>
              <a:gd name="connsiteX3" fmla="*/ 87766 w 1506513"/>
              <a:gd name="connsiteY3" fmla="*/ 772318 h 3277396"/>
              <a:gd name="connsiteX4" fmla="*/ 438286 w 1506513"/>
              <a:gd name="connsiteY4" fmla="*/ 1440338 h 3277396"/>
              <a:gd name="connsiteX5" fmla="*/ 383674 w 1506513"/>
              <a:gd name="connsiteY5" fmla="*/ 1884839 h 3277396"/>
              <a:gd name="connsiteX6" fmla="*/ 137931 w 1506513"/>
              <a:gd name="connsiteY6" fmla="*/ 2094388 h 3277396"/>
              <a:gd name="connsiteX7" fmla="*/ 279377 w 1506513"/>
              <a:gd name="connsiteY7" fmla="*/ 2669380 h 3277396"/>
              <a:gd name="connsiteX8" fmla="*/ 1506513 w 1506513"/>
              <a:gd name="connsiteY8" fmla="*/ 3277396 h 3277396"/>
              <a:gd name="connsiteX0" fmla="*/ 65859 w 1504132"/>
              <a:gd name="connsiteY0" fmla="*/ 0 h 3272633"/>
              <a:gd name="connsiteX1" fmla="*/ 6006 w 1504132"/>
              <a:gd name="connsiteY1" fmla="*/ 272892 h 3272633"/>
              <a:gd name="connsiteX2" fmla="*/ 101894 w 1504132"/>
              <a:gd name="connsiteY2" fmla="*/ 555466 h 3272633"/>
              <a:gd name="connsiteX3" fmla="*/ 85385 w 1504132"/>
              <a:gd name="connsiteY3" fmla="*/ 767555 h 3272633"/>
              <a:gd name="connsiteX4" fmla="*/ 435905 w 1504132"/>
              <a:gd name="connsiteY4" fmla="*/ 1435575 h 3272633"/>
              <a:gd name="connsiteX5" fmla="*/ 381293 w 1504132"/>
              <a:gd name="connsiteY5" fmla="*/ 1880076 h 3272633"/>
              <a:gd name="connsiteX6" fmla="*/ 135550 w 1504132"/>
              <a:gd name="connsiteY6" fmla="*/ 2089625 h 3272633"/>
              <a:gd name="connsiteX7" fmla="*/ 276996 w 1504132"/>
              <a:gd name="connsiteY7" fmla="*/ 2664617 h 3272633"/>
              <a:gd name="connsiteX8" fmla="*/ 1504132 w 1504132"/>
              <a:gd name="connsiteY8" fmla="*/ 3272633 h 3272633"/>
              <a:gd name="connsiteX0" fmla="*/ 65859 w 1504132"/>
              <a:gd name="connsiteY0" fmla="*/ 0 h 3272633"/>
              <a:gd name="connsiteX1" fmla="*/ 6006 w 1504132"/>
              <a:gd name="connsiteY1" fmla="*/ 272892 h 3272633"/>
              <a:gd name="connsiteX2" fmla="*/ 101894 w 1504132"/>
              <a:gd name="connsiteY2" fmla="*/ 555466 h 3272633"/>
              <a:gd name="connsiteX3" fmla="*/ 85385 w 1504132"/>
              <a:gd name="connsiteY3" fmla="*/ 767555 h 3272633"/>
              <a:gd name="connsiteX4" fmla="*/ 435905 w 1504132"/>
              <a:gd name="connsiteY4" fmla="*/ 1435575 h 3272633"/>
              <a:gd name="connsiteX5" fmla="*/ 381293 w 1504132"/>
              <a:gd name="connsiteY5" fmla="*/ 1880076 h 3272633"/>
              <a:gd name="connsiteX6" fmla="*/ 135550 w 1504132"/>
              <a:gd name="connsiteY6" fmla="*/ 2089625 h 3272633"/>
              <a:gd name="connsiteX7" fmla="*/ 276996 w 1504132"/>
              <a:gd name="connsiteY7" fmla="*/ 2664617 h 3272633"/>
              <a:gd name="connsiteX8" fmla="*/ 1504132 w 1504132"/>
              <a:gd name="connsiteY8" fmla="*/ 3272633 h 3272633"/>
              <a:gd name="connsiteX0" fmla="*/ 75384 w 1513657"/>
              <a:gd name="connsiteY0" fmla="*/ 0 h 3272633"/>
              <a:gd name="connsiteX1" fmla="*/ 6006 w 1513657"/>
              <a:gd name="connsiteY1" fmla="*/ 249080 h 3272633"/>
              <a:gd name="connsiteX2" fmla="*/ 111419 w 1513657"/>
              <a:gd name="connsiteY2" fmla="*/ 555466 h 3272633"/>
              <a:gd name="connsiteX3" fmla="*/ 94910 w 1513657"/>
              <a:gd name="connsiteY3" fmla="*/ 767555 h 3272633"/>
              <a:gd name="connsiteX4" fmla="*/ 445430 w 1513657"/>
              <a:gd name="connsiteY4" fmla="*/ 1435575 h 3272633"/>
              <a:gd name="connsiteX5" fmla="*/ 390818 w 1513657"/>
              <a:gd name="connsiteY5" fmla="*/ 1880076 h 3272633"/>
              <a:gd name="connsiteX6" fmla="*/ 145075 w 1513657"/>
              <a:gd name="connsiteY6" fmla="*/ 2089625 h 3272633"/>
              <a:gd name="connsiteX7" fmla="*/ 286521 w 1513657"/>
              <a:gd name="connsiteY7" fmla="*/ 2664617 h 3272633"/>
              <a:gd name="connsiteX8" fmla="*/ 1513657 w 1513657"/>
              <a:gd name="connsiteY8" fmla="*/ 3272633 h 3272633"/>
              <a:gd name="connsiteX0" fmla="*/ 75384 w 1513657"/>
              <a:gd name="connsiteY0" fmla="*/ 0 h 3272633"/>
              <a:gd name="connsiteX1" fmla="*/ 6006 w 1513657"/>
              <a:gd name="connsiteY1" fmla="*/ 249080 h 3272633"/>
              <a:gd name="connsiteX2" fmla="*/ 111419 w 1513657"/>
              <a:gd name="connsiteY2" fmla="*/ 555466 h 3272633"/>
              <a:gd name="connsiteX3" fmla="*/ 85385 w 1513657"/>
              <a:gd name="connsiteY3" fmla="*/ 724692 h 3272633"/>
              <a:gd name="connsiteX4" fmla="*/ 445430 w 1513657"/>
              <a:gd name="connsiteY4" fmla="*/ 1435575 h 3272633"/>
              <a:gd name="connsiteX5" fmla="*/ 390818 w 1513657"/>
              <a:gd name="connsiteY5" fmla="*/ 1880076 h 3272633"/>
              <a:gd name="connsiteX6" fmla="*/ 145075 w 1513657"/>
              <a:gd name="connsiteY6" fmla="*/ 2089625 h 3272633"/>
              <a:gd name="connsiteX7" fmla="*/ 286521 w 1513657"/>
              <a:gd name="connsiteY7" fmla="*/ 2664617 h 3272633"/>
              <a:gd name="connsiteX8" fmla="*/ 1513657 w 1513657"/>
              <a:gd name="connsiteY8" fmla="*/ 3272633 h 3272633"/>
              <a:gd name="connsiteX0" fmla="*/ 75384 w 1513657"/>
              <a:gd name="connsiteY0" fmla="*/ 0 h 3272633"/>
              <a:gd name="connsiteX1" fmla="*/ 6006 w 1513657"/>
              <a:gd name="connsiteY1" fmla="*/ 249080 h 3272633"/>
              <a:gd name="connsiteX2" fmla="*/ 111419 w 1513657"/>
              <a:gd name="connsiteY2" fmla="*/ 555466 h 3272633"/>
              <a:gd name="connsiteX3" fmla="*/ 85385 w 1513657"/>
              <a:gd name="connsiteY3" fmla="*/ 724692 h 3272633"/>
              <a:gd name="connsiteX4" fmla="*/ 445430 w 1513657"/>
              <a:gd name="connsiteY4" fmla="*/ 1435575 h 3272633"/>
              <a:gd name="connsiteX5" fmla="*/ 390818 w 1513657"/>
              <a:gd name="connsiteY5" fmla="*/ 1880076 h 3272633"/>
              <a:gd name="connsiteX6" fmla="*/ 145075 w 1513657"/>
              <a:gd name="connsiteY6" fmla="*/ 2089625 h 3272633"/>
              <a:gd name="connsiteX7" fmla="*/ 286521 w 1513657"/>
              <a:gd name="connsiteY7" fmla="*/ 2664617 h 3272633"/>
              <a:gd name="connsiteX8" fmla="*/ 1513657 w 1513657"/>
              <a:gd name="connsiteY8" fmla="*/ 3272633 h 3272633"/>
              <a:gd name="connsiteX0" fmla="*/ 75384 w 1513657"/>
              <a:gd name="connsiteY0" fmla="*/ 0 h 3272633"/>
              <a:gd name="connsiteX1" fmla="*/ 6006 w 1513657"/>
              <a:gd name="connsiteY1" fmla="*/ 249080 h 3272633"/>
              <a:gd name="connsiteX2" fmla="*/ 111419 w 1513657"/>
              <a:gd name="connsiteY2" fmla="*/ 555466 h 3272633"/>
              <a:gd name="connsiteX3" fmla="*/ 61572 w 1513657"/>
              <a:gd name="connsiteY3" fmla="*/ 719929 h 3272633"/>
              <a:gd name="connsiteX4" fmla="*/ 445430 w 1513657"/>
              <a:gd name="connsiteY4" fmla="*/ 1435575 h 3272633"/>
              <a:gd name="connsiteX5" fmla="*/ 390818 w 1513657"/>
              <a:gd name="connsiteY5" fmla="*/ 1880076 h 3272633"/>
              <a:gd name="connsiteX6" fmla="*/ 145075 w 1513657"/>
              <a:gd name="connsiteY6" fmla="*/ 2089625 h 3272633"/>
              <a:gd name="connsiteX7" fmla="*/ 286521 w 1513657"/>
              <a:gd name="connsiteY7" fmla="*/ 2664617 h 3272633"/>
              <a:gd name="connsiteX8" fmla="*/ 1513657 w 1513657"/>
              <a:gd name="connsiteY8" fmla="*/ 3272633 h 3272633"/>
              <a:gd name="connsiteX0" fmla="*/ 80146 w 1518419"/>
              <a:gd name="connsiteY0" fmla="*/ 0 h 3272633"/>
              <a:gd name="connsiteX1" fmla="*/ 10768 w 1518419"/>
              <a:gd name="connsiteY1" fmla="*/ 249080 h 3272633"/>
              <a:gd name="connsiteX2" fmla="*/ 144756 w 1518419"/>
              <a:gd name="connsiteY2" fmla="*/ 579278 h 3272633"/>
              <a:gd name="connsiteX3" fmla="*/ 66334 w 1518419"/>
              <a:gd name="connsiteY3" fmla="*/ 719929 h 3272633"/>
              <a:gd name="connsiteX4" fmla="*/ 450192 w 1518419"/>
              <a:gd name="connsiteY4" fmla="*/ 1435575 h 3272633"/>
              <a:gd name="connsiteX5" fmla="*/ 395580 w 1518419"/>
              <a:gd name="connsiteY5" fmla="*/ 1880076 h 3272633"/>
              <a:gd name="connsiteX6" fmla="*/ 149837 w 1518419"/>
              <a:gd name="connsiteY6" fmla="*/ 2089625 h 3272633"/>
              <a:gd name="connsiteX7" fmla="*/ 291283 w 1518419"/>
              <a:gd name="connsiteY7" fmla="*/ 2664617 h 3272633"/>
              <a:gd name="connsiteX8" fmla="*/ 1518419 w 1518419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86849 w 1509688"/>
              <a:gd name="connsiteY5" fmla="*/ 1880076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86849 w 1509688"/>
              <a:gd name="connsiteY5" fmla="*/ 1880076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83875 w 1522148"/>
              <a:gd name="connsiteY0" fmla="*/ 0 h 3272633"/>
              <a:gd name="connsiteX1" fmla="*/ 14497 w 1522148"/>
              <a:gd name="connsiteY1" fmla="*/ 249080 h 3272633"/>
              <a:gd name="connsiteX2" fmla="*/ 96098 w 1522148"/>
              <a:gd name="connsiteY2" fmla="*/ 503078 h 3272633"/>
              <a:gd name="connsiteX3" fmla="*/ 70063 w 1522148"/>
              <a:gd name="connsiteY3" fmla="*/ 719929 h 3272633"/>
              <a:gd name="connsiteX4" fmla="*/ 453921 w 1522148"/>
              <a:gd name="connsiteY4" fmla="*/ 1435575 h 3272633"/>
              <a:gd name="connsiteX5" fmla="*/ 399309 w 1522148"/>
              <a:gd name="connsiteY5" fmla="*/ 1880076 h 3272633"/>
              <a:gd name="connsiteX6" fmla="*/ 153566 w 1522148"/>
              <a:gd name="connsiteY6" fmla="*/ 2089625 h 3272633"/>
              <a:gd name="connsiteX7" fmla="*/ 295012 w 1522148"/>
              <a:gd name="connsiteY7" fmla="*/ 2664617 h 3272633"/>
              <a:gd name="connsiteX8" fmla="*/ 1522148 w 152214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86849 w 1509688"/>
              <a:gd name="connsiteY5" fmla="*/ 1880076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86849 w 1509688"/>
              <a:gd name="connsiteY5" fmla="*/ 1880076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86849 w 1509688"/>
              <a:gd name="connsiteY5" fmla="*/ 1880076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1509688 w 1509688"/>
              <a:gd name="connsiteY8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748163 w 1509688"/>
              <a:gd name="connsiteY8" fmla="*/ 2940210 h 3272633"/>
              <a:gd name="connsiteX9" fmla="*/ 1509688 w 1509688"/>
              <a:gd name="connsiteY9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819601 w 1509688"/>
              <a:gd name="connsiteY8" fmla="*/ 2864010 h 3272633"/>
              <a:gd name="connsiteX9" fmla="*/ 1509688 w 1509688"/>
              <a:gd name="connsiteY9" fmla="*/ 3272633 h 3272633"/>
              <a:gd name="connsiteX0" fmla="*/ 71415 w 1509688"/>
              <a:gd name="connsiteY0" fmla="*/ 0 h 3272633"/>
              <a:gd name="connsiteX1" fmla="*/ 2037 w 1509688"/>
              <a:gd name="connsiteY1" fmla="*/ 249080 h 3272633"/>
              <a:gd name="connsiteX2" fmla="*/ 83638 w 1509688"/>
              <a:gd name="connsiteY2" fmla="*/ 503078 h 3272633"/>
              <a:gd name="connsiteX3" fmla="*/ 57603 w 1509688"/>
              <a:gd name="connsiteY3" fmla="*/ 719929 h 3272633"/>
              <a:gd name="connsiteX4" fmla="*/ 441461 w 1509688"/>
              <a:gd name="connsiteY4" fmla="*/ 1435575 h 3272633"/>
              <a:gd name="connsiteX5" fmla="*/ 343987 w 1509688"/>
              <a:gd name="connsiteY5" fmla="*/ 1818163 h 3272633"/>
              <a:gd name="connsiteX6" fmla="*/ 141106 w 1509688"/>
              <a:gd name="connsiteY6" fmla="*/ 2089625 h 3272633"/>
              <a:gd name="connsiteX7" fmla="*/ 282552 w 1509688"/>
              <a:gd name="connsiteY7" fmla="*/ 2664617 h 3272633"/>
              <a:gd name="connsiteX8" fmla="*/ 819601 w 1509688"/>
              <a:gd name="connsiteY8" fmla="*/ 2864010 h 3272633"/>
              <a:gd name="connsiteX9" fmla="*/ 1509688 w 1509688"/>
              <a:gd name="connsiteY9" fmla="*/ 3272633 h 3272633"/>
              <a:gd name="connsiteX0" fmla="*/ 263525 w 1701798"/>
              <a:gd name="connsiteY0" fmla="*/ 0 h 3272633"/>
              <a:gd name="connsiteX1" fmla="*/ 194147 w 1701798"/>
              <a:gd name="connsiteY1" fmla="*/ 249080 h 3272633"/>
              <a:gd name="connsiteX2" fmla="*/ 275748 w 1701798"/>
              <a:gd name="connsiteY2" fmla="*/ 503078 h 3272633"/>
              <a:gd name="connsiteX3" fmla="*/ 249713 w 1701798"/>
              <a:gd name="connsiteY3" fmla="*/ 719929 h 3272633"/>
              <a:gd name="connsiteX4" fmla="*/ 633571 w 1701798"/>
              <a:gd name="connsiteY4" fmla="*/ 1435575 h 3272633"/>
              <a:gd name="connsiteX5" fmla="*/ 536097 w 1701798"/>
              <a:gd name="connsiteY5" fmla="*/ 1818163 h 3272633"/>
              <a:gd name="connsiteX6" fmla="*/ 333216 w 1701798"/>
              <a:gd name="connsiteY6" fmla="*/ 2089625 h 3272633"/>
              <a:gd name="connsiteX7" fmla="*/ 112712 w 1701798"/>
              <a:gd name="connsiteY7" fmla="*/ 2440779 h 3272633"/>
              <a:gd name="connsiteX8" fmla="*/ 1011711 w 1701798"/>
              <a:gd name="connsiteY8" fmla="*/ 2864010 h 3272633"/>
              <a:gd name="connsiteX9" fmla="*/ 1701798 w 1701798"/>
              <a:gd name="connsiteY9" fmla="*/ 3272633 h 3272633"/>
              <a:gd name="connsiteX0" fmla="*/ 263525 w 1701798"/>
              <a:gd name="connsiteY0" fmla="*/ 0 h 3272633"/>
              <a:gd name="connsiteX1" fmla="*/ 194147 w 1701798"/>
              <a:gd name="connsiteY1" fmla="*/ 249080 h 3272633"/>
              <a:gd name="connsiteX2" fmla="*/ 275748 w 1701798"/>
              <a:gd name="connsiteY2" fmla="*/ 503078 h 3272633"/>
              <a:gd name="connsiteX3" fmla="*/ 249713 w 1701798"/>
              <a:gd name="connsiteY3" fmla="*/ 719929 h 3272633"/>
              <a:gd name="connsiteX4" fmla="*/ 633571 w 1701798"/>
              <a:gd name="connsiteY4" fmla="*/ 1435575 h 3272633"/>
              <a:gd name="connsiteX5" fmla="*/ 536097 w 1701798"/>
              <a:gd name="connsiteY5" fmla="*/ 1818163 h 3272633"/>
              <a:gd name="connsiteX6" fmla="*/ 704691 w 1701798"/>
              <a:gd name="connsiteY6" fmla="*/ 2227738 h 3272633"/>
              <a:gd name="connsiteX7" fmla="*/ 112712 w 1701798"/>
              <a:gd name="connsiteY7" fmla="*/ 2440779 h 3272633"/>
              <a:gd name="connsiteX8" fmla="*/ 1011711 w 1701798"/>
              <a:gd name="connsiteY8" fmla="*/ 2864010 h 3272633"/>
              <a:gd name="connsiteX9" fmla="*/ 1701798 w 1701798"/>
              <a:gd name="connsiteY9" fmla="*/ 3272633 h 3272633"/>
              <a:gd name="connsiteX0" fmla="*/ 263525 w 1701798"/>
              <a:gd name="connsiteY0" fmla="*/ 0 h 3272633"/>
              <a:gd name="connsiteX1" fmla="*/ 194147 w 1701798"/>
              <a:gd name="connsiteY1" fmla="*/ 249080 h 3272633"/>
              <a:gd name="connsiteX2" fmla="*/ 275748 w 1701798"/>
              <a:gd name="connsiteY2" fmla="*/ 503078 h 3272633"/>
              <a:gd name="connsiteX3" fmla="*/ 249713 w 1701798"/>
              <a:gd name="connsiteY3" fmla="*/ 719929 h 3272633"/>
              <a:gd name="connsiteX4" fmla="*/ 633571 w 1701798"/>
              <a:gd name="connsiteY4" fmla="*/ 1435575 h 3272633"/>
              <a:gd name="connsiteX5" fmla="*/ 536097 w 1701798"/>
              <a:gd name="connsiteY5" fmla="*/ 1818163 h 3272633"/>
              <a:gd name="connsiteX6" fmla="*/ 304641 w 1701798"/>
              <a:gd name="connsiteY6" fmla="*/ 2065813 h 3272633"/>
              <a:gd name="connsiteX7" fmla="*/ 112712 w 1701798"/>
              <a:gd name="connsiteY7" fmla="*/ 2440779 h 3272633"/>
              <a:gd name="connsiteX8" fmla="*/ 1011711 w 1701798"/>
              <a:gd name="connsiteY8" fmla="*/ 2864010 h 3272633"/>
              <a:gd name="connsiteX9" fmla="*/ 1701798 w 1701798"/>
              <a:gd name="connsiteY9" fmla="*/ 3272633 h 3272633"/>
              <a:gd name="connsiteX0" fmla="*/ 358775 w 1797048"/>
              <a:gd name="connsiteY0" fmla="*/ 0 h 3272633"/>
              <a:gd name="connsiteX1" fmla="*/ 289397 w 1797048"/>
              <a:gd name="connsiteY1" fmla="*/ 249080 h 3272633"/>
              <a:gd name="connsiteX2" fmla="*/ 370998 w 1797048"/>
              <a:gd name="connsiteY2" fmla="*/ 503078 h 3272633"/>
              <a:gd name="connsiteX3" fmla="*/ 344963 w 1797048"/>
              <a:gd name="connsiteY3" fmla="*/ 719929 h 3272633"/>
              <a:gd name="connsiteX4" fmla="*/ 728821 w 1797048"/>
              <a:gd name="connsiteY4" fmla="*/ 1435575 h 3272633"/>
              <a:gd name="connsiteX5" fmla="*/ 631347 w 1797048"/>
              <a:gd name="connsiteY5" fmla="*/ 1818163 h 3272633"/>
              <a:gd name="connsiteX6" fmla="*/ 399891 w 1797048"/>
              <a:gd name="connsiteY6" fmla="*/ 2065813 h 3272633"/>
              <a:gd name="connsiteX7" fmla="*/ 112712 w 1797048"/>
              <a:gd name="connsiteY7" fmla="*/ 2331242 h 3272633"/>
              <a:gd name="connsiteX8" fmla="*/ 1106961 w 1797048"/>
              <a:gd name="connsiteY8" fmla="*/ 2864010 h 3272633"/>
              <a:gd name="connsiteX9" fmla="*/ 1797048 w 1797048"/>
              <a:gd name="connsiteY9" fmla="*/ 3272633 h 3272633"/>
              <a:gd name="connsiteX0" fmla="*/ 358775 w 1797048"/>
              <a:gd name="connsiteY0" fmla="*/ 0 h 3272633"/>
              <a:gd name="connsiteX1" fmla="*/ 289397 w 1797048"/>
              <a:gd name="connsiteY1" fmla="*/ 249080 h 3272633"/>
              <a:gd name="connsiteX2" fmla="*/ 370998 w 1797048"/>
              <a:gd name="connsiteY2" fmla="*/ 503078 h 3272633"/>
              <a:gd name="connsiteX3" fmla="*/ 344963 w 1797048"/>
              <a:gd name="connsiteY3" fmla="*/ 719929 h 3272633"/>
              <a:gd name="connsiteX4" fmla="*/ 728821 w 1797048"/>
              <a:gd name="connsiteY4" fmla="*/ 1435575 h 3272633"/>
              <a:gd name="connsiteX5" fmla="*/ 631347 w 1797048"/>
              <a:gd name="connsiteY5" fmla="*/ 1818163 h 3272633"/>
              <a:gd name="connsiteX6" fmla="*/ 399891 w 1797048"/>
              <a:gd name="connsiteY6" fmla="*/ 2065813 h 3272633"/>
              <a:gd name="connsiteX7" fmla="*/ 112712 w 1797048"/>
              <a:gd name="connsiteY7" fmla="*/ 2331242 h 3272633"/>
              <a:gd name="connsiteX8" fmla="*/ 1106961 w 1797048"/>
              <a:gd name="connsiteY8" fmla="*/ 2864010 h 3272633"/>
              <a:gd name="connsiteX9" fmla="*/ 1797048 w 1797048"/>
              <a:gd name="connsiteY9" fmla="*/ 3272633 h 3272633"/>
              <a:gd name="connsiteX0" fmla="*/ 220028 w 1658301"/>
              <a:gd name="connsiteY0" fmla="*/ 0 h 3272633"/>
              <a:gd name="connsiteX1" fmla="*/ 150650 w 1658301"/>
              <a:gd name="connsiteY1" fmla="*/ 249080 h 3272633"/>
              <a:gd name="connsiteX2" fmla="*/ 232251 w 1658301"/>
              <a:gd name="connsiteY2" fmla="*/ 503078 h 3272633"/>
              <a:gd name="connsiteX3" fmla="*/ 206216 w 1658301"/>
              <a:gd name="connsiteY3" fmla="*/ 719929 h 3272633"/>
              <a:gd name="connsiteX4" fmla="*/ 590074 w 1658301"/>
              <a:gd name="connsiteY4" fmla="*/ 1435575 h 3272633"/>
              <a:gd name="connsiteX5" fmla="*/ 492600 w 1658301"/>
              <a:gd name="connsiteY5" fmla="*/ 1818163 h 3272633"/>
              <a:gd name="connsiteX6" fmla="*/ 261144 w 1658301"/>
              <a:gd name="connsiteY6" fmla="*/ 2065813 h 3272633"/>
              <a:gd name="connsiteX7" fmla="*/ 116840 w 1658301"/>
              <a:gd name="connsiteY7" fmla="*/ 2121692 h 3272633"/>
              <a:gd name="connsiteX8" fmla="*/ 968214 w 1658301"/>
              <a:gd name="connsiteY8" fmla="*/ 2864010 h 3272633"/>
              <a:gd name="connsiteX9" fmla="*/ 1658301 w 1658301"/>
              <a:gd name="connsiteY9" fmla="*/ 3272633 h 3272633"/>
              <a:gd name="connsiteX0" fmla="*/ 220028 w 1658301"/>
              <a:gd name="connsiteY0" fmla="*/ 0 h 3272633"/>
              <a:gd name="connsiteX1" fmla="*/ 150650 w 1658301"/>
              <a:gd name="connsiteY1" fmla="*/ 249080 h 3272633"/>
              <a:gd name="connsiteX2" fmla="*/ 232251 w 1658301"/>
              <a:gd name="connsiteY2" fmla="*/ 503078 h 3272633"/>
              <a:gd name="connsiteX3" fmla="*/ 206216 w 1658301"/>
              <a:gd name="connsiteY3" fmla="*/ 719929 h 3272633"/>
              <a:gd name="connsiteX4" fmla="*/ 590074 w 1658301"/>
              <a:gd name="connsiteY4" fmla="*/ 1435575 h 3272633"/>
              <a:gd name="connsiteX5" fmla="*/ 492600 w 1658301"/>
              <a:gd name="connsiteY5" fmla="*/ 1818163 h 3272633"/>
              <a:gd name="connsiteX6" fmla="*/ 261144 w 1658301"/>
              <a:gd name="connsiteY6" fmla="*/ 2065813 h 3272633"/>
              <a:gd name="connsiteX7" fmla="*/ 116840 w 1658301"/>
              <a:gd name="connsiteY7" fmla="*/ 2121692 h 3272633"/>
              <a:gd name="connsiteX8" fmla="*/ 968214 w 1658301"/>
              <a:gd name="connsiteY8" fmla="*/ 2864010 h 3272633"/>
              <a:gd name="connsiteX9" fmla="*/ 1658301 w 1658301"/>
              <a:gd name="connsiteY9" fmla="*/ 3272633 h 3272633"/>
              <a:gd name="connsiteX0" fmla="*/ 220028 w 1658301"/>
              <a:gd name="connsiteY0" fmla="*/ 0 h 3272633"/>
              <a:gd name="connsiteX1" fmla="*/ 150650 w 1658301"/>
              <a:gd name="connsiteY1" fmla="*/ 249080 h 3272633"/>
              <a:gd name="connsiteX2" fmla="*/ 232251 w 1658301"/>
              <a:gd name="connsiteY2" fmla="*/ 503078 h 3272633"/>
              <a:gd name="connsiteX3" fmla="*/ 206216 w 1658301"/>
              <a:gd name="connsiteY3" fmla="*/ 719929 h 3272633"/>
              <a:gd name="connsiteX4" fmla="*/ 590074 w 1658301"/>
              <a:gd name="connsiteY4" fmla="*/ 1435575 h 3272633"/>
              <a:gd name="connsiteX5" fmla="*/ 492600 w 1658301"/>
              <a:gd name="connsiteY5" fmla="*/ 1818163 h 3272633"/>
              <a:gd name="connsiteX6" fmla="*/ 261144 w 1658301"/>
              <a:gd name="connsiteY6" fmla="*/ 2065813 h 3272633"/>
              <a:gd name="connsiteX7" fmla="*/ 116840 w 1658301"/>
              <a:gd name="connsiteY7" fmla="*/ 2121692 h 3272633"/>
              <a:gd name="connsiteX8" fmla="*/ 758664 w 1658301"/>
              <a:gd name="connsiteY8" fmla="*/ 2673510 h 3272633"/>
              <a:gd name="connsiteX9" fmla="*/ 968214 w 1658301"/>
              <a:gd name="connsiteY9" fmla="*/ 2864010 h 3272633"/>
              <a:gd name="connsiteX10" fmla="*/ 1658301 w 1658301"/>
              <a:gd name="connsiteY10" fmla="*/ 3272633 h 3272633"/>
              <a:gd name="connsiteX0" fmla="*/ 220028 w 1658301"/>
              <a:gd name="connsiteY0" fmla="*/ 0 h 3272633"/>
              <a:gd name="connsiteX1" fmla="*/ 150650 w 1658301"/>
              <a:gd name="connsiteY1" fmla="*/ 249080 h 3272633"/>
              <a:gd name="connsiteX2" fmla="*/ 232251 w 1658301"/>
              <a:gd name="connsiteY2" fmla="*/ 503078 h 3272633"/>
              <a:gd name="connsiteX3" fmla="*/ 206216 w 1658301"/>
              <a:gd name="connsiteY3" fmla="*/ 719929 h 3272633"/>
              <a:gd name="connsiteX4" fmla="*/ 590074 w 1658301"/>
              <a:gd name="connsiteY4" fmla="*/ 1435575 h 3272633"/>
              <a:gd name="connsiteX5" fmla="*/ 492600 w 1658301"/>
              <a:gd name="connsiteY5" fmla="*/ 1818163 h 3272633"/>
              <a:gd name="connsiteX6" fmla="*/ 261144 w 1658301"/>
              <a:gd name="connsiteY6" fmla="*/ 2065813 h 3272633"/>
              <a:gd name="connsiteX7" fmla="*/ 116840 w 1658301"/>
              <a:gd name="connsiteY7" fmla="*/ 2121692 h 3272633"/>
              <a:gd name="connsiteX8" fmla="*/ 449101 w 1658301"/>
              <a:gd name="connsiteY8" fmla="*/ 2616360 h 3272633"/>
              <a:gd name="connsiteX9" fmla="*/ 968214 w 1658301"/>
              <a:gd name="connsiteY9" fmla="*/ 2864010 h 3272633"/>
              <a:gd name="connsiteX10" fmla="*/ 1658301 w 1658301"/>
              <a:gd name="connsiteY10" fmla="*/ 3272633 h 3272633"/>
              <a:gd name="connsiteX0" fmla="*/ 220028 w 1658301"/>
              <a:gd name="connsiteY0" fmla="*/ 0 h 3272633"/>
              <a:gd name="connsiteX1" fmla="*/ 150650 w 1658301"/>
              <a:gd name="connsiteY1" fmla="*/ 249080 h 3272633"/>
              <a:gd name="connsiteX2" fmla="*/ 232251 w 1658301"/>
              <a:gd name="connsiteY2" fmla="*/ 503078 h 3272633"/>
              <a:gd name="connsiteX3" fmla="*/ 206216 w 1658301"/>
              <a:gd name="connsiteY3" fmla="*/ 719929 h 3272633"/>
              <a:gd name="connsiteX4" fmla="*/ 590074 w 1658301"/>
              <a:gd name="connsiteY4" fmla="*/ 1435575 h 3272633"/>
              <a:gd name="connsiteX5" fmla="*/ 492600 w 1658301"/>
              <a:gd name="connsiteY5" fmla="*/ 1818163 h 3272633"/>
              <a:gd name="connsiteX6" fmla="*/ 261144 w 1658301"/>
              <a:gd name="connsiteY6" fmla="*/ 2065813 h 3272633"/>
              <a:gd name="connsiteX7" fmla="*/ 116840 w 1658301"/>
              <a:gd name="connsiteY7" fmla="*/ 2121692 h 3272633"/>
              <a:gd name="connsiteX8" fmla="*/ 449101 w 1658301"/>
              <a:gd name="connsiteY8" fmla="*/ 2616360 h 3272633"/>
              <a:gd name="connsiteX9" fmla="*/ 968214 w 1658301"/>
              <a:gd name="connsiteY9" fmla="*/ 2864010 h 3272633"/>
              <a:gd name="connsiteX10" fmla="*/ 1658301 w 1658301"/>
              <a:gd name="connsiteY10" fmla="*/ 3272633 h 3272633"/>
              <a:gd name="connsiteX0" fmla="*/ 103188 w 1541461"/>
              <a:gd name="connsiteY0" fmla="*/ 0 h 3272633"/>
              <a:gd name="connsiteX1" fmla="*/ 33810 w 1541461"/>
              <a:gd name="connsiteY1" fmla="*/ 249080 h 3272633"/>
              <a:gd name="connsiteX2" fmla="*/ 115411 w 1541461"/>
              <a:gd name="connsiteY2" fmla="*/ 503078 h 3272633"/>
              <a:gd name="connsiteX3" fmla="*/ 89376 w 1541461"/>
              <a:gd name="connsiteY3" fmla="*/ 719929 h 3272633"/>
              <a:gd name="connsiteX4" fmla="*/ 473234 w 1541461"/>
              <a:gd name="connsiteY4" fmla="*/ 1435575 h 3272633"/>
              <a:gd name="connsiteX5" fmla="*/ 375760 w 1541461"/>
              <a:gd name="connsiteY5" fmla="*/ 1818163 h 3272633"/>
              <a:gd name="connsiteX6" fmla="*/ 0 w 1541461"/>
              <a:gd name="connsiteY6" fmla="*/ 2121692 h 3272633"/>
              <a:gd name="connsiteX7" fmla="*/ 332261 w 1541461"/>
              <a:gd name="connsiteY7" fmla="*/ 2616360 h 3272633"/>
              <a:gd name="connsiteX8" fmla="*/ 851374 w 1541461"/>
              <a:gd name="connsiteY8" fmla="*/ 2864010 h 3272633"/>
              <a:gd name="connsiteX9" fmla="*/ 1541461 w 1541461"/>
              <a:gd name="connsiteY9" fmla="*/ 3272633 h 3272633"/>
              <a:gd name="connsiteX0" fmla="*/ 149226 w 1587499"/>
              <a:gd name="connsiteY0" fmla="*/ 0 h 3272633"/>
              <a:gd name="connsiteX1" fmla="*/ 79848 w 1587499"/>
              <a:gd name="connsiteY1" fmla="*/ 249080 h 3272633"/>
              <a:gd name="connsiteX2" fmla="*/ 161449 w 1587499"/>
              <a:gd name="connsiteY2" fmla="*/ 503078 h 3272633"/>
              <a:gd name="connsiteX3" fmla="*/ 135414 w 1587499"/>
              <a:gd name="connsiteY3" fmla="*/ 719929 h 3272633"/>
              <a:gd name="connsiteX4" fmla="*/ 519272 w 1587499"/>
              <a:gd name="connsiteY4" fmla="*/ 1435575 h 3272633"/>
              <a:gd name="connsiteX5" fmla="*/ 421798 w 1587499"/>
              <a:gd name="connsiteY5" fmla="*/ 1818163 h 3272633"/>
              <a:gd name="connsiteX6" fmla="*/ 111599 w 1587499"/>
              <a:gd name="connsiteY6" fmla="*/ 2021047 h 3272633"/>
              <a:gd name="connsiteX7" fmla="*/ 46038 w 1587499"/>
              <a:gd name="connsiteY7" fmla="*/ 2121692 h 3272633"/>
              <a:gd name="connsiteX8" fmla="*/ 378299 w 1587499"/>
              <a:gd name="connsiteY8" fmla="*/ 2616360 h 3272633"/>
              <a:gd name="connsiteX9" fmla="*/ 897412 w 1587499"/>
              <a:gd name="connsiteY9" fmla="*/ 2864010 h 3272633"/>
              <a:gd name="connsiteX10" fmla="*/ 1587499 w 1587499"/>
              <a:gd name="connsiteY10" fmla="*/ 3272633 h 3272633"/>
              <a:gd name="connsiteX0" fmla="*/ 149226 w 1587499"/>
              <a:gd name="connsiteY0" fmla="*/ 0 h 3272633"/>
              <a:gd name="connsiteX1" fmla="*/ 79848 w 1587499"/>
              <a:gd name="connsiteY1" fmla="*/ 249080 h 3272633"/>
              <a:gd name="connsiteX2" fmla="*/ 161449 w 1587499"/>
              <a:gd name="connsiteY2" fmla="*/ 503078 h 3272633"/>
              <a:gd name="connsiteX3" fmla="*/ 135414 w 1587499"/>
              <a:gd name="connsiteY3" fmla="*/ 719929 h 3272633"/>
              <a:gd name="connsiteX4" fmla="*/ 519272 w 1587499"/>
              <a:gd name="connsiteY4" fmla="*/ 1435575 h 3272633"/>
              <a:gd name="connsiteX5" fmla="*/ 421798 w 1587499"/>
              <a:gd name="connsiteY5" fmla="*/ 1818163 h 3272633"/>
              <a:gd name="connsiteX6" fmla="*/ 240187 w 1587499"/>
              <a:gd name="connsiteY6" fmla="*/ 1959135 h 3272633"/>
              <a:gd name="connsiteX7" fmla="*/ 46038 w 1587499"/>
              <a:gd name="connsiteY7" fmla="*/ 2121692 h 3272633"/>
              <a:gd name="connsiteX8" fmla="*/ 378299 w 1587499"/>
              <a:gd name="connsiteY8" fmla="*/ 2616360 h 3272633"/>
              <a:gd name="connsiteX9" fmla="*/ 897412 w 1587499"/>
              <a:gd name="connsiteY9" fmla="*/ 2864010 h 3272633"/>
              <a:gd name="connsiteX10" fmla="*/ 1587499 w 1587499"/>
              <a:gd name="connsiteY10" fmla="*/ 3272633 h 3272633"/>
              <a:gd name="connsiteX0" fmla="*/ 149226 w 1587499"/>
              <a:gd name="connsiteY0" fmla="*/ 0 h 3272633"/>
              <a:gd name="connsiteX1" fmla="*/ 79848 w 1587499"/>
              <a:gd name="connsiteY1" fmla="*/ 249080 h 3272633"/>
              <a:gd name="connsiteX2" fmla="*/ 161449 w 1587499"/>
              <a:gd name="connsiteY2" fmla="*/ 503078 h 3272633"/>
              <a:gd name="connsiteX3" fmla="*/ 135414 w 1587499"/>
              <a:gd name="connsiteY3" fmla="*/ 719929 h 3272633"/>
              <a:gd name="connsiteX4" fmla="*/ 519272 w 1587499"/>
              <a:gd name="connsiteY4" fmla="*/ 1435575 h 3272633"/>
              <a:gd name="connsiteX5" fmla="*/ 421798 w 1587499"/>
              <a:gd name="connsiteY5" fmla="*/ 1818163 h 3272633"/>
              <a:gd name="connsiteX6" fmla="*/ 183037 w 1587499"/>
              <a:gd name="connsiteY6" fmla="*/ 2049623 h 3272633"/>
              <a:gd name="connsiteX7" fmla="*/ 46038 w 1587499"/>
              <a:gd name="connsiteY7" fmla="*/ 2121692 h 3272633"/>
              <a:gd name="connsiteX8" fmla="*/ 378299 w 1587499"/>
              <a:gd name="connsiteY8" fmla="*/ 2616360 h 3272633"/>
              <a:gd name="connsiteX9" fmla="*/ 897412 w 1587499"/>
              <a:gd name="connsiteY9" fmla="*/ 2864010 h 3272633"/>
              <a:gd name="connsiteX10" fmla="*/ 1587499 w 1587499"/>
              <a:gd name="connsiteY10" fmla="*/ 3272633 h 3272633"/>
              <a:gd name="connsiteX0" fmla="*/ 149226 w 1587499"/>
              <a:gd name="connsiteY0" fmla="*/ 0 h 3272633"/>
              <a:gd name="connsiteX1" fmla="*/ 79848 w 1587499"/>
              <a:gd name="connsiteY1" fmla="*/ 249080 h 3272633"/>
              <a:gd name="connsiteX2" fmla="*/ 161449 w 1587499"/>
              <a:gd name="connsiteY2" fmla="*/ 503078 h 3272633"/>
              <a:gd name="connsiteX3" fmla="*/ 135414 w 1587499"/>
              <a:gd name="connsiteY3" fmla="*/ 719929 h 3272633"/>
              <a:gd name="connsiteX4" fmla="*/ 519272 w 1587499"/>
              <a:gd name="connsiteY4" fmla="*/ 1435575 h 3272633"/>
              <a:gd name="connsiteX5" fmla="*/ 421798 w 1587499"/>
              <a:gd name="connsiteY5" fmla="*/ 1818163 h 3272633"/>
              <a:gd name="connsiteX6" fmla="*/ 183037 w 1587499"/>
              <a:gd name="connsiteY6" fmla="*/ 2049623 h 3272633"/>
              <a:gd name="connsiteX7" fmla="*/ 46038 w 1587499"/>
              <a:gd name="connsiteY7" fmla="*/ 2121692 h 3272633"/>
              <a:gd name="connsiteX8" fmla="*/ 378299 w 1587499"/>
              <a:gd name="connsiteY8" fmla="*/ 2616360 h 3272633"/>
              <a:gd name="connsiteX9" fmla="*/ 897412 w 1587499"/>
              <a:gd name="connsiteY9" fmla="*/ 2864010 h 3272633"/>
              <a:gd name="connsiteX10" fmla="*/ 1587499 w 1587499"/>
              <a:gd name="connsiteY10" fmla="*/ 3272633 h 3272633"/>
              <a:gd name="connsiteX0" fmla="*/ 103188 w 1541461"/>
              <a:gd name="connsiteY0" fmla="*/ 0 h 3272633"/>
              <a:gd name="connsiteX1" fmla="*/ 33810 w 1541461"/>
              <a:gd name="connsiteY1" fmla="*/ 249080 h 3272633"/>
              <a:gd name="connsiteX2" fmla="*/ 115411 w 1541461"/>
              <a:gd name="connsiteY2" fmla="*/ 503078 h 3272633"/>
              <a:gd name="connsiteX3" fmla="*/ 89376 w 1541461"/>
              <a:gd name="connsiteY3" fmla="*/ 719929 h 3272633"/>
              <a:gd name="connsiteX4" fmla="*/ 473234 w 1541461"/>
              <a:gd name="connsiteY4" fmla="*/ 1435575 h 3272633"/>
              <a:gd name="connsiteX5" fmla="*/ 375760 w 1541461"/>
              <a:gd name="connsiteY5" fmla="*/ 1818163 h 3272633"/>
              <a:gd name="connsiteX6" fmla="*/ 136999 w 1541461"/>
              <a:gd name="connsiteY6" fmla="*/ 2049623 h 3272633"/>
              <a:gd name="connsiteX7" fmla="*/ 0 w 1541461"/>
              <a:gd name="connsiteY7" fmla="*/ 2121692 h 3272633"/>
              <a:gd name="connsiteX8" fmla="*/ 332261 w 1541461"/>
              <a:gd name="connsiteY8" fmla="*/ 2616360 h 3272633"/>
              <a:gd name="connsiteX9" fmla="*/ 851374 w 1541461"/>
              <a:gd name="connsiteY9" fmla="*/ 2864010 h 3272633"/>
              <a:gd name="connsiteX10" fmla="*/ 1541461 w 1541461"/>
              <a:gd name="connsiteY10" fmla="*/ 3272633 h 3272633"/>
              <a:gd name="connsiteX0" fmla="*/ 103188 w 1541461"/>
              <a:gd name="connsiteY0" fmla="*/ 0 h 3272633"/>
              <a:gd name="connsiteX1" fmla="*/ 33810 w 1541461"/>
              <a:gd name="connsiteY1" fmla="*/ 249080 h 3272633"/>
              <a:gd name="connsiteX2" fmla="*/ 115411 w 1541461"/>
              <a:gd name="connsiteY2" fmla="*/ 503078 h 3272633"/>
              <a:gd name="connsiteX3" fmla="*/ 89376 w 1541461"/>
              <a:gd name="connsiteY3" fmla="*/ 719929 h 3272633"/>
              <a:gd name="connsiteX4" fmla="*/ 473234 w 1541461"/>
              <a:gd name="connsiteY4" fmla="*/ 1435575 h 3272633"/>
              <a:gd name="connsiteX5" fmla="*/ 375760 w 1541461"/>
              <a:gd name="connsiteY5" fmla="*/ 1818163 h 3272633"/>
              <a:gd name="connsiteX6" fmla="*/ 136999 w 1541461"/>
              <a:gd name="connsiteY6" fmla="*/ 2049623 h 3272633"/>
              <a:gd name="connsiteX7" fmla="*/ 0 w 1541461"/>
              <a:gd name="connsiteY7" fmla="*/ 2121692 h 3272633"/>
              <a:gd name="connsiteX8" fmla="*/ 332261 w 1541461"/>
              <a:gd name="connsiteY8" fmla="*/ 2616360 h 3272633"/>
              <a:gd name="connsiteX9" fmla="*/ 851374 w 1541461"/>
              <a:gd name="connsiteY9" fmla="*/ 2864010 h 3272633"/>
              <a:gd name="connsiteX10" fmla="*/ 1541461 w 1541461"/>
              <a:gd name="connsiteY10" fmla="*/ 3272633 h 3272633"/>
              <a:gd name="connsiteX0" fmla="*/ 103188 w 1541461"/>
              <a:gd name="connsiteY0" fmla="*/ 0 h 3272633"/>
              <a:gd name="connsiteX1" fmla="*/ 33810 w 1541461"/>
              <a:gd name="connsiteY1" fmla="*/ 249080 h 3272633"/>
              <a:gd name="connsiteX2" fmla="*/ 115411 w 1541461"/>
              <a:gd name="connsiteY2" fmla="*/ 503078 h 3272633"/>
              <a:gd name="connsiteX3" fmla="*/ 89376 w 1541461"/>
              <a:gd name="connsiteY3" fmla="*/ 719929 h 3272633"/>
              <a:gd name="connsiteX4" fmla="*/ 473234 w 1541461"/>
              <a:gd name="connsiteY4" fmla="*/ 1435575 h 3272633"/>
              <a:gd name="connsiteX5" fmla="*/ 375760 w 1541461"/>
              <a:gd name="connsiteY5" fmla="*/ 1818163 h 3272633"/>
              <a:gd name="connsiteX6" fmla="*/ 136999 w 1541461"/>
              <a:gd name="connsiteY6" fmla="*/ 2049623 h 3272633"/>
              <a:gd name="connsiteX7" fmla="*/ 0 w 1541461"/>
              <a:gd name="connsiteY7" fmla="*/ 2121692 h 3272633"/>
              <a:gd name="connsiteX8" fmla="*/ 332261 w 1541461"/>
              <a:gd name="connsiteY8" fmla="*/ 2616360 h 3272633"/>
              <a:gd name="connsiteX9" fmla="*/ 851374 w 1541461"/>
              <a:gd name="connsiteY9" fmla="*/ 2864010 h 3272633"/>
              <a:gd name="connsiteX10" fmla="*/ 1541461 w 1541461"/>
              <a:gd name="connsiteY10" fmla="*/ 3272633 h 3272633"/>
              <a:gd name="connsiteX0" fmla="*/ 103188 w 1541461"/>
              <a:gd name="connsiteY0" fmla="*/ 0 h 3272633"/>
              <a:gd name="connsiteX1" fmla="*/ 33810 w 1541461"/>
              <a:gd name="connsiteY1" fmla="*/ 249080 h 3272633"/>
              <a:gd name="connsiteX2" fmla="*/ 115411 w 1541461"/>
              <a:gd name="connsiteY2" fmla="*/ 503078 h 3272633"/>
              <a:gd name="connsiteX3" fmla="*/ 89376 w 1541461"/>
              <a:gd name="connsiteY3" fmla="*/ 719929 h 3272633"/>
              <a:gd name="connsiteX4" fmla="*/ 473234 w 1541461"/>
              <a:gd name="connsiteY4" fmla="*/ 1435575 h 3272633"/>
              <a:gd name="connsiteX5" fmla="*/ 375760 w 1541461"/>
              <a:gd name="connsiteY5" fmla="*/ 1818163 h 3272633"/>
              <a:gd name="connsiteX6" fmla="*/ 136999 w 1541461"/>
              <a:gd name="connsiteY6" fmla="*/ 2049623 h 3272633"/>
              <a:gd name="connsiteX7" fmla="*/ 0 w 1541461"/>
              <a:gd name="connsiteY7" fmla="*/ 2121692 h 3272633"/>
              <a:gd name="connsiteX8" fmla="*/ 332261 w 1541461"/>
              <a:gd name="connsiteY8" fmla="*/ 2616360 h 3272633"/>
              <a:gd name="connsiteX9" fmla="*/ 851374 w 1541461"/>
              <a:gd name="connsiteY9" fmla="*/ 2864010 h 3272633"/>
              <a:gd name="connsiteX10" fmla="*/ 1541461 w 1541461"/>
              <a:gd name="connsiteY10" fmla="*/ 3272633 h 3272633"/>
              <a:gd name="connsiteX0" fmla="*/ 103188 w 1541461"/>
              <a:gd name="connsiteY0" fmla="*/ 0 h 3272633"/>
              <a:gd name="connsiteX1" fmla="*/ 33810 w 1541461"/>
              <a:gd name="connsiteY1" fmla="*/ 249080 h 3272633"/>
              <a:gd name="connsiteX2" fmla="*/ 115411 w 1541461"/>
              <a:gd name="connsiteY2" fmla="*/ 503078 h 3272633"/>
              <a:gd name="connsiteX3" fmla="*/ 89376 w 1541461"/>
              <a:gd name="connsiteY3" fmla="*/ 719929 h 3272633"/>
              <a:gd name="connsiteX4" fmla="*/ 473234 w 1541461"/>
              <a:gd name="connsiteY4" fmla="*/ 1435575 h 3272633"/>
              <a:gd name="connsiteX5" fmla="*/ 375760 w 1541461"/>
              <a:gd name="connsiteY5" fmla="*/ 1818163 h 3272633"/>
              <a:gd name="connsiteX6" fmla="*/ 136999 w 1541461"/>
              <a:gd name="connsiteY6" fmla="*/ 2049623 h 3272633"/>
              <a:gd name="connsiteX7" fmla="*/ 0 w 1541461"/>
              <a:gd name="connsiteY7" fmla="*/ 2121692 h 3272633"/>
              <a:gd name="connsiteX8" fmla="*/ 332261 w 1541461"/>
              <a:gd name="connsiteY8" fmla="*/ 2616360 h 3272633"/>
              <a:gd name="connsiteX9" fmla="*/ 851374 w 1541461"/>
              <a:gd name="connsiteY9" fmla="*/ 2864010 h 3272633"/>
              <a:gd name="connsiteX10" fmla="*/ 1541461 w 1541461"/>
              <a:gd name="connsiteY10" fmla="*/ 3272633 h 32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1461" h="3272633">
                <a:moveTo>
                  <a:pt x="103188" y="0"/>
                </a:moveTo>
                <a:cubicBezTo>
                  <a:pt x="72204" y="154120"/>
                  <a:pt x="31773" y="165234"/>
                  <a:pt x="33810" y="249080"/>
                </a:cubicBezTo>
                <a:cubicBezTo>
                  <a:pt x="35847" y="332926"/>
                  <a:pt x="102816" y="397774"/>
                  <a:pt x="115411" y="503078"/>
                </a:cubicBezTo>
                <a:cubicBezTo>
                  <a:pt x="156581" y="608382"/>
                  <a:pt x="45032" y="609333"/>
                  <a:pt x="89376" y="719929"/>
                </a:cubicBezTo>
                <a:cubicBezTo>
                  <a:pt x="373433" y="1138500"/>
                  <a:pt x="433441" y="1341912"/>
                  <a:pt x="473234" y="1435575"/>
                </a:cubicBezTo>
                <a:cubicBezTo>
                  <a:pt x="433652" y="1516538"/>
                  <a:pt x="367399" y="1591045"/>
                  <a:pt x="375760" y="1818163"/>
                </a:cubicBezTo>
                <a:cubicBezTo>
                  <a:pt x="372902" y="1963367"/>
                  <a:pt x="194864" y="1879972"/>
                  <a:pt x="136999" y="2049623"/>
                </a:cubicBezTo>
                <a:cubicBezTo>
                  <a:pt x="74372" y="2100211"/>
                  <a:pt x="134937" y="2046286"/>
                  <a:pt x="0" y="2121692"/>
                </a:cubicBezTo>
                <a:cubicBezTo>
                  <a:pt x="349620" y="2632550"/>
                  <a:pt x="190365" y="2492640"/>
                  <a:pt x="332261" y="2616360"/>
                </a:cubicBezTo>
                <a:cubicBezTo>
                  <a:pt x="612269" y="2768655"/>
                  <a:pt x="649841" y="2754631"/>
                  <a:pt x="851374" y="2864010"/>
                </a:cubicBezTo>
                <a:cubicBezTo>
                  <a:pt x="1052907" y="2973389"/>
                  <a:pt x="1414540" y="3217229"/>
                  <a:pt x="1541461" y="3272633"/>
                </a:cubicBezTo>
              </a:path>
            </a:pathLst>
          </a:custGeom>
          <a:ln w="508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3734" y="4800736"/>
            <a:ext cx="9768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West Palm</a:t>
            </a:r>
          </a:p>
          <a:p>
            <a:pPr algn="ctr"/>
            <a:r>
              <a:rPr lang="en-US" sz="1100" dirty="0" smtClean="0"/>
              <a:t>Beach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986177" y="1978805"/>
            <a:ext cx="1027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Jacksonville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5483920" y="5518679"/>
            <a:ext cx="749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Miami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3632414"/>
            <a:ext cx="35448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 Intercity Passenger Rail Service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 JAX to Miami thru WPB; 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 Switches to SFRC at Northwood;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 Terminates at Miami Int’l Airport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700" dirty="0" smtClean="0">
                <a:latin typeface="Arial Narrow" pitchFamily="34" charset="0"/>
              </a:rPr>
              <a:t> 280 miles</a:t>
            </a:r>
          </a:p>
          <a:p>
            <a:r>
              <a:rPr lang="en-US" sz="1700" dirty="0" smtClean="0">
                <a:latin typeface="Arial Narrow" pitchFamily="34" charset="0"/>
              </a:rPr>
              <a:t>     8 New Stations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2891553" y="5027887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5-Point Star 11"/>
          <p:cNvSpPr/>
          <p:nvPr/>
        </p:nvSpPr>
        <p:spPr>
          <a:xfrm>
            <a:off x="5256521" y="2369570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5483920" y="2893925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5684567" y="3439682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5740747" y="3584147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5796928" y="3728613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/>
          <p:nvPr/>
        </p:nvSpPr>
        <p:spPr>
          <a:xfrm>
            <a:off x="5973497" y="4089776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5-Point Star 17"/>
          <p:cNvSpPr/>
          <p:nvPr/>
        </p:nvSpPr>
        <p:spPr>
          <a:xfrm>
            <a:off x="6077833" y="4346603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5-Point Star 18"/>
          <p:cNvSpPr/>
          <p:nvPr/>
        </p:nvSpPr>
        <p:spPr>
          <a:xfrm>
            <a:off x="6150065" y="4523172"/>
            <a:ext cx="155880" cy="14767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89918" y="1280209"/>
            <a:ext cx="1370510" cy="368968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itchFamily="34" charset="0"/>
              </a:rPr>
              <a:t>FEC - Amtrak</a:t>
            </a:r>
            <a:endParaRPr lang="en-US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71272" y="4885691"/>
            <a:ext cx="184247" cy="138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A Third Passenger Rail Proposal</a:t>
            </a: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FEC Amtrak Intercity Rail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0" y="4953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“Flagler Legacy”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7181762" y="1422172"/>
            <a:ext cx="1458686" cy="968828"/>
          </a:xfrm>
          <a:prstGeom prst="round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 smtClean="0">
                <a:solidFill>
                  <a:srgbClr val="FFFF99"/>
                </a:solidFill>
              </a:rPr>
              <a:t>86 stations from Miami to Key West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600" y="5791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Funding &amp; Liability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Connecting Land Use &amp; Transportation</a:t>
            </a:r>
          </a:p>
          <a:p>
            <a:pPr algn="r"/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The Challenge: Change the Culture, Create Quality Places </a:t>
            </a:r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/>
            </a:r>
            <a:b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2438401"/>
            <a:ext cx="746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Stop Thinking so Suburban in our approaches to solving transportation. </a:t>
            </a:r>
          </a:p>
          <a:p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Change the Culture of Thinking Among Those in Charge of Solving Our Transportation Problems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44"/>
          <p:cNvPicPr>
            <a:picLocks noChangeAspect="1" noChangeArrowheads="1"/>
          </p:cNvPicPr>
          <p:nvPr/>
        </p:nvPicPr>
        <p:blipFill>
          <a:blip r:embed="rId2" cstate="print"/>
          <a:srcRect l="-766" t="8391" r="308" b="964"/>
          <a:stretch>
            <a:fillRect/>
          </a:stretch>
        </p:blipFill>
        <p:spPr bwMode="auto">
          <a:xfrm>
            <a:off x="-189186" y="-1"/>
            <a:ext cx="9522374" cy="452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767" t="15325" r="12478" b="17756"/>
          <a:stretch>
            <a:fillRect/>
          </a:stretch>
        </p:blipFill>
        <p:spPr bwMode="auto">
          <a:xfrm>
            <a:off x="3768179" y="4856813"/>
            <a:ext cx="5115340" cy="140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74767" y="5267849"/>
            <a:ext cx="897890" cy="983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t="3426" r="51175" b="60509"/>
          <a:stretch>
            <a:fillRect/>
          </a:stretch>
        </p:blipFill>
        <p:spPr bwMode="auto">
          <a:xfrm>
            <a:off x="1071285" y="4796852"/>
            <a:ext cx="2478777" cy="181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36000" sy="136000" algn="ctr" rotWithShape="0">
              <a:schemeClr val="tx1">
                <a:alpha val="47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Lack of Integration: A Typical Commuter Trip</a:t>
            </a:r>
            <a:endParaRPr lang="en-US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075" name="Picture 3" descr="AERIAL 3"/>
          <p:cNvPicPr>
            <a:picLocks noChangeAspect="1" noChangeArrowheads="1"/>
          </p:cNvPicPr>
          <p:nvPr/>
        </p:nvPicPr>
        <p:blipFill>
          <a:blip r:embed="rId3" cstate="print"/>
          <a:srcRect l="32895" r="22398"/>
          <a:stretch>
            <a:fillRect/>
          </a:stretch>
        </p:blipFill>
        <p:spPr bwMode="auto">
          <a:xfrm>
            <a:off x="5053965" y="320040"/>
            <a:ext cx="3769995" cy="6324600"/>
          </a:xfrm>
          <a:prstGeom prst="rect">
            <a:avLst/>
          </a:prstGeom>
          <a:noFill/>
        </p:spPr>
      </p:pic>
      <p:sp>
        <p:nvSpPr>
          <p:cNvPr id="8990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Land Use/Transportation Challenges</a:t>
            </a:r>
            <a:endParaRPr lang="en-US" sz="36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899077" name="Text Box 5"/>
          <p:cNvSpPr txBox="1">
            <a:spLocks noChangeArrowheads="1"/>
          </p:cNvSpPr>
          <p:nvPr/>
        </p:nvSpPr>
        <p:spPr bwMode="auto">
          <a:xfrm>
            <a:off x="76200" y="838200"/>
            <a:ext cx="463296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Southeast </a:t>
            </a: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Florida’s congestion costs, based on wasted time and fuel, </a:t>
            </a: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were </a:t>
            </a: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approximately </a:t>
            </a:r>
            <a:r>
              <a:rPr lang="en-US" sz="2800" dirty="0">
                <a:solidFill>
                  <a:srgbClr val="FF3300"/>
                </a:solidFill>
                <a:latin typeface="Arial Rounded MT Bold" pitchFamily="34" charset="0"/>
              </a:rPr>
              <a:t>$</a:t>
            </a:r>
            <a:r>
              <a:rPr lang="en-US" sz="2800" dirty="0" smtClean="0">
                <a:solidFill>
                  <a:srgbClr val="FF3300"/>
                </a:solidFill>
                <a:latin typeface="Arial Rounded MT Bold" pitchFamily="34" charset="0"/>
              </a:rPr>
              <a:t>3.3</a:t>
            </a: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Billion in </a:t>
            </a: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2009</a:t>
            </a:r>
            <a:endParaRPr lang="en-US" sz="28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latin typeface="Times New Roman" charset="0"/>
              </a:rPr>
              <a:t>Texas Trans. Inst.,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2010 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Urban Mobility Study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9680" y="5974080"/>
            <a:ext cx="3794760" cy="677108"/>
          </a:xfrm>
          <a:prstGeom prst="rect">
            <a:avLst/>
          </a:prstGeom>
          <a:solidFill>
            <a:srgbClr val="FF0000">
              <a:alpha val="6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u="sng" dirty="0" smtClean="0"/>
              <a:t>140 Million Hours </a:t>
            </a:r>
            <a:r>
              <a:rPr lang="en-US" sz="1900" b="1" dirty="0" smtClean="0"/>
              <a:t>wasted every year … just sitting in traffic</a:t>
            </a:r>
            <a:endParaRPr lang="en-US" sz="1900" b="1" dirty="0"/>
          </a:p>
        </p:txBody>
      </p:sp>
      <p:pic>
        <p:nvPicPr>
          <p:cNvPr id="7" name="Picture 6" descr="crowded I95 in Miam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270" y="3710940"/>
            <a:ext cx="4140298" cy="27203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46" name="Picture 14" descr="27862-hi-traff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8675"/>
            <a:ext cx="9144000" cy="6029325"/>
          </a:xfrm>
          <a:prstGeom prst="rect">
            <a:avLst/>
          </a:prstGeom>
          <a:noFill/>
        </p:spPr>
      </p:pic>
      <p:sp>
        <p:nvSpPr>
          <p:cNvPr id="965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Virtual Present….Future Trend?</a:t>
            </a:r>
            <a:endParaRPr lang="en-US" sz="36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pic>
        <p:nvPicPr>
          <p:cNvPr id="965635" name="Picture 3"/>
          <p:cNvPicPr>
            <a:picLocks noChangeAspect="1" noChangeArrowheads="1"/>
          </p:cNvPicPr>
          <p:nvPr/>
        </p:nvPicPr>
        <p:blipFill>
          <a:blip r:embed="rId3" cstate="print"/>
          <a:srcRect l="17073" b="11652"/>
          <a:stretch>
            <a:fillRect/>
          </a:stretch>
        </p:blipFill>
        <p:spPr bwMode="auto">
          <a:xfrm>
            <a:off x="127000" y="1576388"/>
            <a:ext cx="3138488" cy="43243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65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4011613"/>
            <a:ext cx="4294188" cy="27146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65638" name="Text Box 6"/>
          <p:cNvSpPr txBox="1">
            <a:spLocks noChangeArrowheads="1"/>
          </p:cNvSpPr>
          <p:nvPr/>
        </p:nvSpPr>
        <p:spPr bwMode="auto">
          <a:xfrm>
            <a:off x="142875" y="5991225"/>
            <a:ext cx="3903663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69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rgbClr val="FFFF66"/>
                </a:solidFill>
                <a:latin typeface="Comic Sans MS" pitchFamily="66" charset="0"/>
              </a:rPr>
              <a:t>“Let our advance worrying become advance thinking and planning.”</a:t>
            </a:r>
            <a:br>
              <a:rPr lang="en-US" sz="1600">
                <a:solidFill>
                  <a:srgbClr val="FFFF66"/>
                </a:solidFill>
                <a:latin typeface="Comic Sans MS" pitchFamily="66" charset="0"/>
              </a:rPr>
            </a:br>
            <a:r>
              <a:rPr lang="en-US" sz="1600">
                <a:solidFill>
                  <a:srgbClr val="FFFF66"/>
                </a:solidFill>
                <a:latin typeface="Comic Sans MS" pitchFamily="66" charset="0"/>
              </a:rPr>
              <a:t>-- Winston Churchill</a:t>
            </a:r>
          </a:p>
        </p:txBody>
      </p:sp>
      <p:pic>
        <p:nvPicPr>
          <p:cNvPr id="965641" name="Picture 9" descr="article - transit on the rise - top half of article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 b="88089"/>
          <a:stretch>
            <a:fillRect/>
          </a:stretch>
        </p:blipFill>
        <p:spPr bwMode="auto">
          <a:xfrm>
            <a:off x="2489200" y="669925"/>
            <a:ext cx="6454775" cy="698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65647" name="Picture 15" descr="Dana News Article Region Fuming Over Gas"/>
          <p:cNvPicPr>
            <a:picLocks noChangeAspect="1" noChangeArrowheads="1"/>
          </p:cNvPicPr>
          <p:nvPr/>
        </p:nvPicPr>
        <p:blipFill>
          <a:blip r:embed="rId6" cstate="print"/>
          <a:srcRect b="57265"/>
          <a:stretch>
            <a:fillRect/>
          </a:stretch>
        </p:blipFill>
        <p:spPr bwMode="auto">
          <a:xfrm>
            <a:off x="7345363" y="1556703"/>
            <a:ext cx="1597025" cy="2309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6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6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6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44000" cy="1143000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latin typeface="Arial Rounded MT Bold" pitchFamily="34" charset="0"/>
              </a:rPr>
              <a:t>What’s the Roadway Forecast?</a:t>
            </a:r>
          </a:p>
        </p:txBody>
      </p:sp>
      <p:pic>
        <p:nvPicPr>
          <p:cNvPr id="885764" name="Picture 4" descr="Sun Sentinel Cover"/>
          <p:cNvPicPr>
            <a:picLocks noChangeAspect="1" noChangeArrowheads="1"/>
          </p:cNvPicPr>
          <p:nvPr/>
        </p:nvPicPr>
        <p:blipFill>
          <a:blip r:embed="rId3" cstate="print"/>
          <a:srcRect l="5573" t="10143" r="5573" b="18756"/>
          <a:stretch>
            <a:fillRect/>
          </a:stretch>
        </p:blipFill>
        <p:spPr bwMode="auto">
          <a:xfrm>
            <a:off x="307975" y="1068388"/>
            <a:ext cx="3248025" cy="5649912"/>
          </a:xfrm>
          <a:prstGeom prst="rect">
            <a:avLst/>
          </a:prstGeom>
          <a:noFill/>
        </p:spPr>
      </p:pic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4708525" y="4370388"/>
            <a:ext cx="4191000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FFFF99"/>
                </a:solidFill>
                <a:latin typeface="Times New Roman" pitchFamily="18" charset="0"/>
              </a:rPr>
              <a:t>“I have 25% of the money I need to build 100% of the State’s Intermodal Highway System in District Four”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James Wolfe, FDOT Secretary, District Four </a:t>
            </a:r>
          </a:p>
        </p:txBody>
      </p:sp>
      <p:pic>
        <p:nvPicPr>
          <p:cNvPr id="885766" name="Picture 6" descr="money%20du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388" y="1179513"/>
            <a:ext cx="3175000" cy="3175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2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Agencies with 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Planning 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Responsibilities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48C5-4F26-41B2-A8BC-648AA0FD74DC}" type="slidenum">
              <a:rPr>
                <a:solidFill>
                  <a:srgbClr val="795339"/>
                </a:solidFill>
              </a:rPr>
              <a:pPr/>
              <a:t>3</a:t>
            </a:fld>
            <a:endParaRPr>
              <a:solidFill>
                <a:srgbClr val="795339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5242560"/>
            <a:ext cx="1828800" cy="131064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</a:rPr>
              <a:t>State, Regional    &amp; Local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560" y="1127760"/>
            <a:ext cx="1828800" cy="9906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</a:rPr>
              <a:t>MPOs &amp; TPOs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9560" y="2499360"/>
            <a:ext cx="1828800" cy="121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</a:rPr>
              <a:t>Public Sector Operators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53640" y="1127760"/>
            <a:ext cx="6233160" cy="115824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Miami-Dade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Broward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Palm Beach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Martin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St. Lucie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Indian River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68880" y="2499360"/>
            <a:ext cx="6309360" cy="25146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Miami-Dade Transit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Broward County  Transit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Palm Tran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SFRTA/Tri-Rail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FDOT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Turnpike Enterprise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Rail Enterprise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Miami-Dade 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    Expressway Authority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Martin Council on Aging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St Lucie Council on Aging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Indian River GoLine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Ports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Airports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29840" y="5242560"/>
            <a:ext cx="6339840" cy="132588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State: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Region: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Local: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FDOT, DCA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SFRPC &amp; TCRPC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County &amp;municipalities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44000" cy="1143000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latin typeface="Arial Rounded MT Bold" pitchFamily="34" charset="0"/>
              </a:rPr>
              <a:t>What’s the Roadway Forecast?</a:t>
            </a:r>
          </a:p>
        </p:txBody>
      </p:sp>
      <p:pic>
        <p:nvPicPr>
          <p:cNvPr id="885764" name="Picture 4" descr="Sun Sentinel Cover"/>
          <p:cNvPicPr>
            <a:picLocks noChangeAspect="1" noChangeArrowheads="1"/>
          </p:cNvPicPr>
          <p:nvPr/>
        </p:nvPicPr>
        <p:blipFill>
          <a:blip r:embed="rId3" cstate="print"/>
          <a:srcRect l="5573" t="10143" r="5573" b="18756"/>
          <a:stretch>
            <a:fillRect/>
          </a:stretch>
        </p:blipFill>
        <p:spPr bwMode="auto">
          <a:xfrm>
            <a:off x="307975" y="1068388"/>
            <a:ext cx="3248025" cy="5649912"/>
          </a:xfrm>
          <a:prstGeom prst="rect">
            <a:avLst/>
          </a:prstGeom>
          <a:noFill/>
        </p:spPr>
      </p:pic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4708525" y="4370388"/>
            <a:ext cx="4191000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FFFF99"/>
                </a:solidFill>
                <a:latin typeface="Times New Roman" pitchFamily="18" charset="0"/>
              </a:rPr>
              <a:t>“I have 25% of the money I need to build 100% of the State’s Intermodal Highway System in District Four”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James Wolfe, FDOT Secretary, District Four </a:t>
            </a:r>
          </a:p>
        </p:txBody>
      </p:sp>
      <p:pic>
        <p:nvPicPr>
          <p:cNvPr id="885766" name="Picture 6" descr="money%20du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388" y="1179513"/>
            <a:ext cx="3175000" cy="317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4400" y="2209800"/>
            <a:ext cx="75438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FDOT’s 2060 Florida Transportation Plan, adopted in Dec 2010, indicates the state has a $53 Billion shortfall through 2035, which underscores the need for greater efficiency (and multi-modality) going forward for the State’s transportation network.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899160"/>
            <a:ext cx="10668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Miami-Dade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89916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Monroe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914400"/>
            <a:ext cx="10668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Broward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8600" y="899160"/>
            <a:ext cx="10668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Palm Beach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88392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Saint Lucie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88392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Martin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7600" y="88392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Indian River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5867400"/>
            <a:ext cx="3352800" cy="3048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South Florida RPC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230880"/>
            <a:ext cx="2209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FDOT District VI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4312920"/>
            <a:ext cx="335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South Florida Regional Transportation Authority/Tri-Rail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5867400"/>
            <a:ext cx="4495800" cy="3048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Treasure Coast Regional Planning Council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3230880"/>
            <a:ext cx="5638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FDOT District IV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2600" y="2057400"/>
            <a:ext cx="1066800" cy="533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2057400"/>
            <a:ext cx="1066800" cy="533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95600" y="2057400"/>
            <a:ext cx="1066800" cy="533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7600" y="2057400"/>
            <a:ext cx="1066800" cy="5334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4600" y="2057400"/>
            <a:ext cx="1066800" cy="5334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TPO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81600" y="2057400"/>
            <a:ext cx="1066800" cy="5334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2600" y="1600200"/>
            <a:ext cx="3352800" cy="381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Miami Urbanized Area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81600" y="1600200"/>
            <a:ext cx="2209800" cy="3810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Port St. Lucie UA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7600" y="1600200"/>
            <a:ext cx="1066800" cy="3810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Vero UA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52600" y="2682240"/>
            <a:ext cx="3352800" cy="4572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Southeast Florida Transportation Council (SEFTC)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81600" y="2682240"/>
            <a:ext cx="3352800" cy="4572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Treasure Coast Transportation Council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52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MDT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5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BCT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38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Palm Tran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600" y="3947160"/>
            <a:ext cx="7924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Turnpike Enterprise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600" y="3596640"/>
            <a:ext cx="7924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Rail Enterprise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5516880"/>
            <a:ext cx="1066800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MDX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81600" y="4312920"/>
            <a:ext cx="2209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Martin/St. Lucie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RTO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81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MC Council on Aging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24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SLC Council on Aging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67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GoLine IRT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6309360"/>
            <a:ext cx="7924800" cy="3200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Governments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SE Florida Transit</a:t>
            </a:r>
            <a:b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SE Florida Transit</a:t>
            </a:r>
          </a:p>
          <a:p>
            <a:pPr algn="r"/>
            <a:r>
              <a:rPr lang="en-US" sz="4000" dirty="0" smtClean="0">
                <a:solidFill>
                  <a:srgbClr val="FFFF00"/>
                </a:solidFill>
                <a:latin typeface="Arial Rounded MT Bold" pitchFamily="34" charset="0"/>
              </a:rPr>
              <a:t>The Challenges:</a:t>
            </a:r>
          </a:p>
          <a:p>
            <a:pPr algn="r"/>
            <a:r>
              <a:rPr lang="en-US" sz="4000" dirty="0" smtClean="0">
                <a:solidFill>
                  <a:srgbClr val="FFFF00"/>
                </a:solidFill>
                <a:latin typeface="Arial Rounded MT Bold" pitchFamily="34" charset="0"/>
              </a:rPr>
              <a:t/>
            </a:r>
            <a:br>
              <a:rPr lang="en-US" sz="4000" dirty="0" smtClean="0">
                <a:solidFill>
                  <a:srgbClr val="FFFF00"/>
                </a:solidFill>
                <a:latin typeface="Arial Rounded MT Bold" pitchFamily="34" charset="0"/>
              </a:rPr>
            </a:b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6002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 No service across County Lines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 Limited connection coordination </a:t>
            </a:r>
            <a:endParaRPr lang="en-U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-da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5" y="914400"/>
            <a:ext cx="901065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Sea Level Rise</a:t>
            </a:r>
            <a:b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High Speed Rail</a:t>
            </a:r>
            <a:endParaRPr lang="en-US" sz="4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3000" y="609600"/>
            <a:ext cx="3810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ight corridors.jpg"/>
          <p:cNvPicPr>
            <a:picLocks noChangeAspect="1"/>
          </p:cNvPicPr>
          <p:nvPr/>
        </p:nvPicPr>
        <p:blipFill>
          <a:blip r:embed="rId2" cstate="print"/>
          <a:srcRect l="7626" t="23333" r="4237" b="16667"/>
          <a:stretch>
            <a:fillRect/>
          </a:stretch>
        </p:blipFill>
        <p:spPr>
          <a:xfrm>
            <a:off x="3124200" y="603738"/>
            <a:ext cx="5695243" cy="5914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6400800"/>
            <a:ext cx="5638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596554" y="3387969"/>
            <a:ext cx="726831" cy="1781908"/>
          </a:xfrm>
          <a:custGeom>
            <a:avLst/>
            <a:gdLst>
              <a:gd name="connsiteX0" fmla="*/ 726831 w 726831"/>
              <a:gd name="connsiteY0" fmla="*/ 1781908 h 1781908"/>
              <a:gd name="connsiteX1" fmla="*/ 644769 w 726831"/>
              <a:gd name="connsiteY1" fmla="*/ 996462 h 1781908"/>
              <a:gd name="connsiteX2" fmla="*/ 586154 w 726831"/>
              <a:gd name="connsiteY2" fmla="*/ 726831 h 1781908"/>
              <a:gd name="connsiteX3" fmla="*/ 398584 w 726831"/>
              <a:gd name="connsiteY3" fmla="*/ 445477 h 1781908"/>
              <a:gd name="connsiteX4" fmla="*/ 0 w 726831"/>
              <a:gd name="connsiteY4" fmla="*/ 0 h 178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831" h="1781908">
                <a:moveTo>
                  <a:pt x="726831" y="1781908"/>
                </a:moveTo>
                <a:lnTo>
                  <a:pt x="644769" y="996462"/>
                </a:lnTo>
                <a:lnTo>
                  <a:pt x="586154" y="726831"/>
                </a:lnTo>
                <a:lnTo>
                  <a:pt x="398584" y="445477"/>
                </a:lnTo>
                <a:lnTo>
                  <a:pt x="0" y="0"/>
                </a:lnTo>
              </a:path>
            </a:pathLst>
          </a:cu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5400" dirty="0" smtClean="0">
                <a:solidFill>
                  <a:srgbClr val="03CCED"/>
                </a:solidFill>
                <a:latin typeface="Arial Rounded MT Bold" pitchFamily="34" charset="0"/>
              </a:rPr>
              <a:t>The blueprint:</a:t>
            </a:r>
            <a:r>
              <a:rPr lang="en-US" sz="4400" dirty="0" smtClean="0">
                <a:solidFill>
                  <a:srgbClr val="FFFF00"/>
                </a:solidFill>
                <a:latin typeface="Arial Rounded MT Bold" pitchFamily="34" charset="0"/>
              </a:rPr>
              <a:t/>
            </a:r>
            <a:br>
              <a:rPr lang="en-US" sz="4400" dirty="0" smtClean="0">
                <a:solidFill>
                  <a:srgbClr val="FFFF00"/>
                </a:solidFill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The Chance to Bring All the Different and Sometimes Uncoordinated Pieces of the Transportation Puzzle Together.</a:t>
            </a:r>
            <a:endParaRPr lang="en-US" sz="4400" dirty="0" smtClean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590800"/>
            <a:ext cx="9220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23 Transportation Planning Agencies, 7 Counties and 121    </a:t>
            </a:r>
            <a:b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 Towns and Cities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Freight &amp; Goods Distribution: </a:t>
            </a:r>
            <a:r>
              <a:rPr lang="en-US" sz="1600" i="1" dirty="0" smtClean="0">
                <a:solidFill>
                  <a:schemeClr val="bg1"/>
                </a:solidFill>
                <a:latin typeface="Arial Rounded MT Bold" pitchFamily="34" charset="0"/>
              </a:rPr>
              <a:t>Rail, Ports, Inland Ports and SIS Systems</a:t>
            </a:r>
            <a:endParaRPr lang="en-US" sz="2400" i="1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Commuter Rail: SFECC </a:t>
            </a:r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(FDOT)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&amp; NEW START </a:t>
            </a:r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(SFRTA)</a:t>
            </a:r>
            <a:endParaRPr lang="en-US" sz="24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Transit 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Connecting LAND USE and TRANSPORTATION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Sea Level Rise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High Speed Rail</a:t>
            </a:r>
          </a:p>
          <a:p>
            <a:pPr>
              <a:buClr>
                <a:srgbClr val="FF0000"/>
              </a:buClr>
            </a:pP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Rounded MT Bold" pitchFamily="34" charset="0"/>
              </a:rPr>
              <a:t>Consistent With The 2060 Vision for the Region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2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Agencies with 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Planning 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Responsibilities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248C5-4F26-41B2-A8BC-648AA0FD74DC}" type="slidenum">
              <a:rPr>
                <a:solidFill>
                  <a:srgbClr val="795339"/>
                </a:solidFill>
              </a:rPr>
              <a:pPr/>
              <a:t>4</a:t>
            </a:fld>
            <a:endParaRPr>
              <a:solidFill>
                <a:srgbClr val="795339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5242560"/>
            <a:ext cx="1828800" cy="131064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</a:rPr>
              <a:t>State, Regional    &amp; Local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560" y="1127760"/>
            <a:ext cx="1828800" cy="9906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</a:rPr>
              <a:t>MPOs &amp; TPOs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9560" y="2499360"/>
            <a:ext cx="1828800" cy="121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</a:rPr>
              <a:t>Public Sector Operators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53640" y="1127760"/>
            <a:ext cx="6233160" cy="115824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Miami-Dade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Broward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Palm Beach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Martin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St. Lucie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  Indian River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68880" y="2499360"/>
            <a:ext cx="6309360" cy="25146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Miami-Dade Transit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Broward County  Transit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Palm Tran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SFRTA/Tri-Rail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FDOT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Turnpike Enterprise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Rail Enterprise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Miami-Dade 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    Expressway Authority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Martin Council on Aging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St Lucie Council on Aging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Indian River GoLine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Ports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Airports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29840" y="5242560"/>
            <a:ext cx="6339840" cy="132588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State: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Region: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  Local: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FDOT, DCA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SFRPC &amp; TCRPC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County &amp;municipalities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95400" y="1905000"/>
            <a:ext cx="6477000" cy="3048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23 Transportation Planning Agencies, </a:t>
            </a:r>
            <a:b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7 Counties and </a:t>
            </a:r>
            <a:b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121    </a:t>
            </a:r>
            <a:b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  Towns and Cities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899160"/>
            <a:ext cx="10668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Miami-Dade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89916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Monroe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914400"/>
            <a:ext cx="10668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Broward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8600" y="899160"/>
            <a:ext cx="10668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Palm Beach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88392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Saint Lucie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88392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Martin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7600" y="883920"/>
            <a:ext cx="1066800" cy="5715000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Indian River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5867400"/>
            <a:ext cx="3352800" cy="3048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South Florida RPC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230880"/>
            <a:ext cx="2209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FDOT District VI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4312920"/>
            <a:ext cx="335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South Florida Regional Transportation Authority/Tri-Rail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5867400"/>
            <a:ext cx="4495800" cy="3048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Treasure Coast Regional Planning Council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3230880"/>
            <a:ext cx="5638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FDOT District IV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2600" y="2057400"/>
            <a:ext cx="1066800" cy="533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2057400"/>
            <a:ext cx="1066800" cy="533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95600" y="2057400"/>
            <a:ext cx="1066800" cy="5334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7600" y="2057400"/>
            <a:ext cx="1066800" cy="5334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4600" y="2057400"/>
            <a:ext cx="1066800" cy="5334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TPO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81600" y="2057400"/>
            <a:ext cx="1066800" cy="5334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MPO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2600" y="1600200"/>
            <a:ext cx="3352800" cy="381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Miami Urbanized Area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81600" y="1600200"/>
            <a:ext cx="2209800" cy="3810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Port St. Lucie UA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7600" y="1600200"/>
            <a:ext cx="1066800" cy="3810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Vero UA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52600" y="2682240"/>
            <a:ext cx="3352800" cy="4572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Southeast Florida Transportation Council (SEFTC)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81600" y="2682240"/>
            <a:ext cx="3352800" cy="45720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Treasure Coast Transportation Council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52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MDT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5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BCT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38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Palm Tran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600" y="3947160"/>
            <a:ext cx="7924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Turnpike Enterprise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600" y="3596640"/>
            <a:ext cx="79248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Rail Enterprise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5516880"/>
            <a:ext cx="1066800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MDX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81600" y="4312920"/>
            <a:ext cx="2209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Martin/St. Lucie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RTO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81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MC Council on Aging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24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SLC Council on Aging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67600" y="4983480"/>
            <a:ext cx="1066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GoLine IRT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6309360"/>
            <a:ext cx="7924800" cy="3200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Governments</a:t>
            </a:r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0" y="0"/>
            <a:ext cx="914400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The “Lay of the Land”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goFreightInsur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447800"/>
            <a:ext cx="5105400" cy="510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Freight and Goods</a:t>
            </a:r>
          </a:p>
          <a:p>
            <a:pPr algn="r"/>
            <a:r>
              <a:rPr lang="en-US" sz="4000" dirty="0" smtClean="0">
                <a:solidFill>
                  <a:srgbClr val="FFFF00"/>
                </a:solidFill>
                <a:latin typeface="Arial Rounded MT Bold" pitchFamily="34" charset="0"/>
              </a:rPr>
              <a:t>Increase Global Commerce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goFreightInsur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371600"/>
            <a:ext cx="3810000" cy="381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Freight and Goods</a:t>
            </a:r>
          </a:p>
          <a:p>
            <a:pPr algn="r"/>
            <a:r>
              <a:rPr lang="en-US" sz="4000" dirty="0" smtClean="0">
                <a:solidFill>
                  <a:srgbClr val="FFFF00"/>
                </a:solidFill>
                <a:latin typeface="Arial Rounded MT Bold" pitchFamily="34" charset="0"/>
              </a:rPr>
              <a:t>The Challenge…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71600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80% of all goods IN and OUT of Florida are moved by truck. </a:t>
            </a:r>
            <a:r>
              <a:rPr lang="en-US" sz="3200" i="1" dirty="0" smtClean="0">
                <a:solidFill>
                  <a:schemeClr val="bg1"/>
                </a:solidFill>
                <a:latin typeface="Arial Rounded MT Bold" pitchFamily="34" charset="0"/>
              </a:rPr>
              <a:t>(We have limited highway capacity, (this trend is NOT SUSTAINABLE).</a:t>
            </a:r>
          </a:p>
          <a:p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Picture 3" descr="transportation_clipart_truck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0" y="5257800"/>
            <a:ext cx="25400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869" y="265176"/>
            <a:ext cx="8400262" cy="63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</a:rPr>
              <a:t>Other Challenges…</a:t>
            </a:r>
            <a:endParaRPr lang="en-US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Our Ports have limited land side capacity and depth.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Other US Port competition for the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</a:rPr>
              <a:t>Panamax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freighters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Our Coastal Rail Lines have limited capacity to handle the </a:t>
            </a:r>
            <a:b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 increased freight AND passenger service that is expected     </a:t>
            </a:r>
          </a:p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  to increase in the future.</a:t>
            </a:r>
          </a:p>
          <a:p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… A More Robust, Interconnected, Intermodal Transportation System is Needed </a:t>
            </a:r>
            <a:endParaRPr lang="en-US" sz="24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1856</TotalTime>
  <Words>1838</Words>
  <Application>Microsoft Macintosh PowerPoint</Application>
  <PresentationFormat>On-screen Show (4:3)</PresentationFormat>
  <Paragraphs>367</Paragraphs>
  <Slides>35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Acrobat Document</vt:lpstr>
      <vt:lpstr>PowerPoint Presentation</vt:lpstr>
      <vt:lpstr>PowerPoint Presentation</vt:lpstr>
      <vt:lpstr>Agencies with Planning Responsibilities</vt:lpstr>
      <vt:lpstr>Agencies with Planning Responsibilities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FDOT Planning related to South Florida Intermodal Logistics Center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Roadway Forecast?</vt:lpstr>
      <vt:lpstr>What’s the Roadway Forecast?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Wynsum</dc:creator>
  <cp:lastModifiedBy>Nancy Jane Davis</cp:lastModifiedBy>
  <cp:revision>97</cp:revision>
  <dcterms:created xsi:type="dcterms:W3CDTF">2012-02-13T20:32:44Z</dcterms:created>
  <dcterms:modified xsi:type="dcterms:W3CDTF">2012-02-23T16:56:56Z</dcterms:modified>
</cp:coreProperties>
</file>