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8A3F1-C3A0-4B45-A4E1-E67DD9774EE7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8BADE-9B37-4FFA-8B9D-D9F94AB4C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7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6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3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6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4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2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9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2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C050B-0670-4E9F-BE43-F0CD92E883DC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090B7-C7D3-4E1C-8368-391053EF0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3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Southeast Florida Regional Vision &amp; Blueprint\Reference\FL_EconomicPillars_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3" b="10646"/>
          <a:stretch/>
        </p:blipFill>
        <p:spPr bwMode="auto">
          <a:xfrm>
            <a:off x="0" y="685800"/>
            <a:ext cx="9144000" cy="549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600" dirty="0" smtClean="0">
                <a:solidFill>
                  <a:srgbClr val="FFFFFF"/>
                </a:solidFill>
                <a:latin typeface="Arial Rounded MT Bold" pitchFamily="34" charset="0"/>
              </a:rPr>
              <a:t>six pillars of Florida’s future economy</a:t>
            </a:r>
          </a:p>
        </p:txBody>
      </p:sp>
    </p:spTree>
    <p:extLst>
      <p:ext uri="{BB962C8B-B14F-4D97-AF65-F5344CB8AC3E}">
        <p14:creationId xmlns:p14="http://schemas.microsoft.com/office/powerpoint/2010/main" val="129292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Southeast Florida Regional Vision &amp; Blueprint\Reference\FL_EconomicPillars_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3" b="10646"/>
          <a:stretch/>
        </p:blipFill>
        <p:spPr bwMode="auto">
          <a:xfrm>
            <a:off x="0" y="685800"/>
            <a:ext cx="9144000" cy="549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600" dirty="0" smtClean="0">
                <a:solidFill>
                  <a:srgbClr val="FFFFFF"/>
                </a:solidFill>
                <a:latin typeface="Arial Rounded MT Bold" pitchFamily="34" charset="0"/>
              </a:rPr>
              <a:t>six pillars of Florida’s future economy</a:t>
            </a:r>
          </a:p>
        </p:txBody>
      </p:sp>
      <p:pic>
        <p:nvPicPr>
          <p:cNvPr id="2050" name="Picture 2" descr="S:\Southeast Florida Regional Vision &amp; Blueprint\Reference\FL_EconomicPillars_p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79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00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Garcia</dc:creator>
  <cp:lastModifiedBy>Victor Dover</cp:lastModifiedBy>
  <cp:revision>1</cp:revision>
  <dcterms:created xsi:type="dcterms:W3CDTF">2012-02-15T15:07:57Z</dcterms:created>
  <dcterms:modified xsi:type="dcterms:W3CDTF">2012-02-16T16:00:50Z</dcterms:modified>
</cp:coreProperties>
</file>